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Calibri (MS) Bold" charset="1" panose="020F0702030404030204"/>
      <p:regular r:id="rId15"/>
    </p:embeddedFont>
    <p:embeddedFont>
      <p:font typeface="Calibri (MS)" charset="1" panose="020F0502020204030204"/>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11.png" Type="http://schemas.openxmlformats.org/officeDocument/2006/relationships/image"/><Relationship Id="rId6" Target="../media/image1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png" Type="http://schemas.openxmlformats.org/officeDocument/2006/relationships/image"/><Relationship Id="rId11" Target="../media/image19.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 Id="rId8" Target="../media/image16.png" Type="http://schemas.openxmlformats.org/officeDocument/2006/relationships/image"/><Relationship Id="rId9" Target="../media/image17.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1.png" Type="http://schemas.openxmlformats.org/officeDocument/2006/relationships/image"/><Relationship Id="rId5" Target="../media/image20.png" Type="http://schemas.openxmlformats.org/officeDocument/2006/relationships/image"/><Relationship Id="rId6" Target="../media/image1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2" Target="../media/image21.png" Type="http://schemas.openxmlformats.org/officeDocument/2006/relationships/image"/><Relationship Id="rId3" Target="../media/image22.sv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25.png" Type="http://schemas.openxmlformats.org/officeDocument/2006/relationships/image"/><Relationship Id="rId7" Target="../media/image26.svg" Type="http://schemas.openxmlformats.org/officeDocument/2006/relationships/image"/><Relationship Id="rId8" Target="../media/image27.png" Type="http://schemas.openxmlformats.org/officeDocument/2006/relationships/image"/><Relationship Id="rId9" Target="../media/image28.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8.jpeg" Type="http://schemas.openxmlformats.org/officeDocument/2006/relationships/image"/><Relationship Id="rId5" Target="../media/image21.png" Type="http://schemas.openxmlformats.org/officeDocument/2006/relationships/image"/><Relationship Id="rId6" Target="../media/image2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45862" y="0"/>
            <a:ext cx="8454062" cy="1648542"/>
          </a:xfrm>
          <a:custGeom>
            <a:avLst/>
            <a:gdLst/>
            <a:ahLst/>
            <a:cxnLst/>
            <a:rect r="r" b="b" t="t" l="l"/>
            <a:pathLst>
              <a:path h="1648542" w="8454062">
                <a:moveTo>
                  <a:pt x="0" y="0"/>
                </a:moveTo>
                <a:lnTo>
                  <a:pt x="8454063" y="0"/>
                </a:lnTo>
                <a:lnTo>
                  <a:pt x="8454063" y="1648542"/>
                </a:lnTo>
                <a:lnTo>
                  <a:pt x="0" y="16485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true" rot="0">
            <a:off x="0" y="7998501"/>
            <a:ext cx="6128414" cy="2288499"/>
          </a:xfrm>
          <a:custGeom>
            <a:avLst/>
            <a:gdLst/>
            <a:ahLst/>
            <a:cxnLst/>
            <a:rect r="r" b="b" t="t" l="l"/>
            <a:pathLst>
              <a:path h="2288499" w="6128414">
                <a:moveTo>
                  <a:pt x="0" y="2288499"/>
                </a:moveTo>
                <a:lnTo>
                  <a:pt x="6128414" y="2288499"/>
                </a:lnTo>
                <a:lnTo>
                  <a:pt x="6128414" y="0"/>
                </a:lnTo>
                <a:lnTo>
                  <a:pt x="0" y="0"/>
                </a:lnTo>
                <a:lnTo>
                  <a:pt x="0" y="2288499"/>
                </a:lnTo>
                <a:close/>
              </a:path>
            </a:pathLst>
          </a:custGeom>
          <a:blipFill>
            <a:blip r:embed="rId4">
              <a:extLst>
                <a:ext uri="{96DAC541-7B7A-43D3-8B79-37D633B846F1}">
                  <asvg:svgBlip xmlns:asvg="http://schemas.microsoft.com/office/drawing/2016/SVG/main" r:embed="rId5"/>
                </a:ext>
              </a:extLst>
            </a:blip>
            <a:stretch>
              <a:fillRect l="0" t="0" r="-103224" b="0"/>
            </a:stretch>
          </a:blipFill>
        </p:spPr>
      </p:sp>
      <p:grpSp>
        <p:nvGrpSpPr>
          <p:cNvPr name="Group 4" id="4"/>
          <p:cNvGrpSpPr/>
          <p:nvPr/>
        </p:nvGrpSpPr>
        <p:grpSpPr>
          <a:xfrm rot="0">
            <a:off x="5166947" y="9939233"/>
            <a:ext cx="16432054" cy="3086100"/>
            <a:chOff x="0" y="0"/>
            <a:chExt cx="4327784" cy="812800"/>
          </a:xfrm>
        </p:grpSpPr>
        <p:sp>
          <p:nvSpPr>
            <p:cNvPr name="Freeform 5" id="5"/>
            <p:cNvSpPr/>
            <p:nvPr/>
          </p:nvSpPr>
          <p:spPr>
            <a:xfrm flipH="false" flipV="false" rot="0">
              <a:off x="0" y="0"/>
              <a:ext cx="4327784" cy="812800"/>
            </a:xfrm>
            <a:custGeom>
              <a:avLst/>
              <a:gdLst/>
              <a:ahLst/>
              <a:cxnLst/>
              <a:rect r="r" b="b" t="t" l="l"/>
              <a:pathLst>
                <a:path h="812800" w="4327784">
                  <a:moveTo>
                    <a:pt x="0" y="0"/>
                  </a:moveTo>
                  <a:lnTo>
                    <a:pt x="4327784" y="0"/>
                  </a:lnTo>
                  <a:lnTo>
                    <a:pt x="4327784" y="812800"/>
                  </a:lnTo>
                  <a:lnTo>
                    <a:pt x="0" y="812800"/>
                  </a:lnTo>
                  <a:close/>
                </a:path>
              </a:pathLst>
            </a:custGeom>
            <a:solidFill>
              <a:srgbClr val="29AAE1"/>
            </a:solidFill>
          </p:spPr>
        </p:sp>
        <p:sp>
          <p:nvSpPr>
            <p:cNvPr name="TextBox 6" id="6"/>
            <p:cNvSpPr txBox="true"/>
            <p:nvPr/>
          </p:nvSpPr>
          <p:spPr>
            <a:xfrm>
              <a:off x="0" y="-38100"/>
              <a:ext cx="4327784" cy="850900"/>
            </a:xfrm>
            <a:prstGeom prst="rect">
              <a:avLst/>
            </a:prstGeom>
          </p:spPr>
          <p:txBody>
            <a:bodyPr anchor="ctr" rtlCol="false" tIns="50800" lIns="50800" bIns="50800" rIns="50800"/>
            <a:lstStyle/>
            <a:p>
              <a:pPr algn="ctr">
                <a:lnSpc>
                  <a:spcPts val="2659"/>
                </a:lnSpc>
              </a:pPr>
            </a:p>
          </p:txBody>
        </p:sp>
      </p:grpSp>
      <p:sp>
        <p:nvSpPr>
          <p:cNvPr name="AutoShape 7" id="7"/>
          <p:cNvSpPr/>
          <p:nvPr/>
        </p:nvSpPr>
        <p:spPr>
          <a:xfrm flipV="true">
            <a:off x="6109733" y="9572264"/>
            <a:ext cx="8115511" cy="57150"/>
          </a:xfrm>
          <a:prstGeom prst="line">
            <a:avLst/>
          </a:prstGeom>
          <a:ln cap="flat" w="104775">
            <a:solidFill>
              <a:srgbClr val="FFD875"/>
            </a:solidFill>
            <a:prstDash val="solid"/>
            <a:headEnd type="none" len="sm" w="sm"/>
            <a:tailEnd type="none" len="sm" w="sm"/>
          </a:ln>
        </p:spPr>
      </p:sp>
      <p:sp>
        <p:nvSpPr>
          <p:cNvPr name="Freeform 8" id="8"/>
          <p:cNvSpPr/>
          <p:nvPr/>
        </p:nvSpPr>
        <p:spPr>
          <a:xfrm flipH="false" flipV="false" rot="0">
            <a:off x="6907365" y="-105745"/>
            <a:ext cx="1938678" cy="2268891"/>
          </a:xfrm>
          <a:custGeom>
            <a:avLst/>
            <a:gdLst/>
            <a:ahLst/>
            <a:cxnLst/>
            <a:rect r="r" b="b" t="t" l="l"/>
            <a:pathLst>
              <a:path h="2268891" w="1938678">
                <a:moveTo>
                  <a:pt x="0" y="0"/>
                </a:moveTo>
                <a:lnTo>
                  <a:pt x="1938678" y="0"/>
                </a:lnTo>
                <a:lnTo>
                  <a:pt x="1938678" y="2268890"/>
                </a:lnTo>
                <a:lnTo>
                  <a:pt x="0" y="2268890"/>
                </a:lnTo>
                <a:lnTo>
                  <a:pt x="0" y="0"/>
                </a:lnTo>
                <a:close/>
              </a:path>
            </a:pathLst>
          </a:custGeom>
          <a:blipFill>
            <a:blip r:embed="rId6"/>
            <a:stretch>
              <a:fillRect l="0" t="0" r="-73551" b="0"/>
            </a:stretch>
          </a:blipFill>
        </p:spPr>
      </p:sp>
      <p:sp>
        <p:nvSpPr>
          <p:cNvPr name="Freeform 9" id="9"/>
          <p:cNvSpPr/>
          <p:nvPr/>
        </p:nvSpPr>
        <p:spPr>
          <a:xfrm flipH="false" flipV="false" rot="0">
            <a:off x="16289068" y="8104600"/>
            <a:ext cx="1578514" cy="1467663"/>
          </a:xfrm>
          <a:custGeom>
            <a:avLst/>
            <a:gdLst/>
            <a:ahLst/>
            <a:cxnLst/>
            <a:rect r="r" b="b" t="t" l="l"/>
            <a:pathLst>
              <a:path h="1467663" w="1578514">
                <a:moveTo>
                  <a:pt x="0" y="0"/>
                </a:moveTo>
                <a:lnTo>
                  <a:pt x="1578514" y="0"/>
                </a:lnTo>
                <a:lnTo>
                  <a:pt x="1578514" y="1467664"/>
                </a:lnTo>
                <a:lnTo>
                  <a:pt x="0" y="1467664"/>
                </a:lnTo>
                <a:lnTo>
                  <a:pt x="0" y="0"/>
                </a:lnTo>
                <a:close/>
              </a:path>
            </a:pathLst>
          </a:custGeom>
          <a:blipFill>
            <a:blip r:embed="rId7"/>
            <a:stretch>
              <a:fillRect l="0" t="0" r="0" b="0"/>
            </a:stretch>
          </a:blipFill>
        </p:spPr>
      </p:sp>
      <p:sp>
        <p:nvSpPr>
          <p:cNvPr name="Freeform 10" id="10"/>
          <p:cNvSpPr/>
          <p:nvPr/>
        </p:nvSpPr>
        <p:spPr>
          <a:xfrm flipH="false" flipV="false" rot="0">
            <a:off x="8745640" y="183028"/>
            <a:ext cx="1721775" cy="1777567"/>
          </a:xfrm>
          <a:custGeom>
            <a:avLst/>
            <a:gdLst/>
            <a:ahLst/>
            <a:cxnLst/>
            <a:rect r="r" b="b" t="t" l="l"/>
            <a:pathLst>
              <a:path h="1777567" w="1721775">
                <a:moveTo>
                  <a:pt x="0" y="0"/>
                </a:moveTo>
                <a:lnTo>
                  <a:pt x="1721775" y="0"/>
                </a:lnTo>
                <a:lnTo>
                  <a:pt x="1721775" y="1777567"/>
                </a:lnTo>
                <a:lnTo>
                  <a:pt x="0" y="1777567"/>
                </a:lnTo>
                <a:lnTo>
                  <a:pt x="0" y="0"/>
                </a:lnTo>
                <a:close/>
              </a:path>
            </a:pathLst>
          </a:custGeom>
          <a:blipFill>
            <a:blip r:embed="rId6"/>
            <a:stretch>
              <a:fillRect l="-132662" t="-30917" r="-4939" b="-24279"/>
            </a:stretch>
          </a:blipFill>
        </p:spPr>
      </p:sp>
      <p:sp>
        <p:nvSpPr>
          <p:cNvPr name="Freeform 11" id="11"/>
          <p:cNvSpPr/>
          <p:nvPr/>
        </p:nvSpPr>
        <p:spPr>
          <a:xfrm flipH="false" flipV="false" rot="0">
            <a:off x="0" y="96805"/>
            <a:ext cx="7262793" cy="1865531"/>
          </a:xfrm>
          <a:custGeom>
            <a:avLst/>
            <a:gdLst/>
            <a:ahLst/>
            <a:cxnLst/>
            <a:rect r="r" b="b" t="t" l="l"/>
            <a:pathLst>
              <a:path h="1865531" w="7262793">
                <a:moveTo>
                  <a:pt x="0" y="0"/>
                </a:moveTo>
                <a:lnTo>
                  <a:pt x="7262793" y="0"/>
                </a:lnTo>
                <a:lnTo>
                  <a:pt x="7262793" y="1865531"/>
                </a:lnTo>
                <a:lnTo>
                  <a:pt x="0" y="1865531"/>
                </a:lnTo>
                <a:lnTo>
                  <a:pt x="0" y="0"/>
                </a:lnTo>
                <a:close/>
              </a:path>
            </a:pathLst>
          </a:custGeom>
          <a:blipFill>
            <a:blip r:embed="rId8"/>
            <a:stretch>
              <a:fillRect l="0" t="0" r="0" b="0"/>
            </a:stretch>
          </a:blipFill>
        </p:spPr>
      </p:sp>
      <p:sp>
        <p:nvSpPr>
          <p:cNvPr name="TextBox 12" id="12"/>
          <p:cNvSpPr txBox="true"/>
          <p:nvPr/>
        </p:nvSpPr>
        <p:spPr>
          <a:xfrm rot="0">
            <a:off x="7262793" y="3536707"/>
            <a:ext cx="3762413" cy="1628775"/>
          </a:xfrm>
          <a:prstGeom prst="rect">
            <a:avLst/>
          </a:prstGeom>
        </p:spPr>
        <p:txBody>
          <a:bodyPr anchor="t" rtlCol="false" tIns="0" lIns="0" bIns="0" rIns="0">
            <a:spAutoFit/>
          </a:bodyPr>
          <a:lstStyle/>
          <a:p>
            <a:pPr algn="l">
              <a:lnSpc>
                <a:spcPts val="11399"/>
              </a:lnSpc>
            </a:pPr>
            <a:r>
              <a:rPr lang="en-US" sz="9499">
                <a:solidFill>
                  <a:srgbClr val="051D64"/>
                </a:solidFill>
                <a:latin typeface="Calibri (MS) Bold"/>
              </a:rPr>
              <a:t>TÍTULO</a:t>
            </a:r>
          </a:p>
        </p:txBody>
      </p:sp>
      <p:sp>
        <p:nvSpPr>
          <p:cNvPr name="TextBox 13" id="13"/>
          <p:cNvSpPr txBox="true"/>
          <p:nvPr/>
        </p:nvSpPr>
        <p:spPr>
          <a:xfrm rot="0">
            <a:off x="5853073" y="5445368"/>
            <a:ext cx="6581853" cy="1381125"/>
          </a:xfrm>
          <a:prstGeom prst="rect">
            <a:avLst/>
          </a:prstGeom>
        </p:spPr>
        <p:txBody>
          <a:bodyPr anchor="t" rtlCol="false" tIns="0" lIns="0" bIns="0" rIns="0">
            <a:spAutoFit/>
          </a:bodyPr>
          <a:lstStyle/>
          <a:p>
            <a:pPr algn="ctr">
              <a:lnSpc>
                <a:spcPts val="5159"/>
              </a:lnSpc>
            </a:pPr>
            <a:r>
              <a:rPr lang="en-US" sz="4299">
                <a:solidFill>
                  <a:srgbClr val="03060B"/>
                </a:solidFill>
                <a:latin typeface="Calibri (MS)"/>
              </a:rPr>
              <a:t>AUTOR O AUTORES (NOMBRES COMPLETOS)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3330795"/>
            <a:chOff x="0" y="0"/>
            <a:chExt cx="24384000" cy="4441060"/>
          </a:xfrm>
        </p:grpSpPr>
        <p:pic>
          <p:nvPicPr>
            <p:cNvPr name="Picture 3" id="3"/>
            <p:cNvPicPr>
              <a:picLocks noChangeAspect="true"/>
            </p:cNvPicPr>
            <p:nvPr/>
          </p:nvPicPr>
          <p:blipFill>
            <a:blip r:embed="rId2"/>
            <a:srcRect l="0" t="26632" r="0" b="26632"/>
            <a:stretch>
              <a:fillRect/>
            </a:stretch>
          </p:blipFill>
          <p:spPr>
            <a:xfrm flipH="false" flipV="false">
              <a:off x="0" y="0"/>
              <a:ext cx="24384000" cy="4441060"/>
            </a:xfrm>
            <a:prstGeom prst="rect">
              <a:avLst/>
            </a:prstGeom>
          </p:spPr>
        </p:pic>
      </p:grpSp>
      <p:grpSp>
        <p:nvGrpSpPr>
          <p:cNvPr name="Group 4" id="4"/>
          <p:cNvGrpSpPr/>
          <p:nvPr/>
        </p:nvGrpSpPr>
        <p:grpSpPr>
          <a:xfrm rot="0">
            <a:off x="5859446" y="9125412"/>
            <a:ext cx="6132387" cy="3086100"/>
            <a:chOff x="0" y="0"/>
            <a:chExt cx="1615114" cy="812800"/>
          </a:xfrm>
        </p:grpSpPr>
        <p:sp>
          <p:nvSpPr>
            <p:cNvPr name="Freeform 5" id="5"/>
            <p:cNvSpPr/>
            <p:nvPr/>
          </p:nvSpPr>
          <p:spPr>
            <a:xfrm flipH="false" flipV="false" rot="0">
              <a:off x="0" y="0"/>
              <a:ext cx="1615114" cy="812800"/>
            </a:xfrm>
            <a:custGeom>
              <a:avLst/>
              <a:gdLst/>
              <a:ahLst/>
              <a:cxnLst/>
              <a:rect r="r" b="b" t="t" l="l"/>
              <a:pathLst>
                <a:path h="812800" w="1615114">
                  <a:moveTo>
                    <a:pt x="0" y="0"/>
                  </a:moveTo>
                  <a:lnTo>
                    <a:pt x="1615114" y="0"/>
                  </a:lnTo>
                  <a:lnTo>
                    <a:pt x="1615114" y="812800"/>
                  </a:lnTo>
                  <a:lnTo>
                    <a:pt x="0" y="812800"/>
                  </a:lnTo>
                  <a:close/>
                </a:path>
              </a:pathLst>
            </a:custGeom>
            <a:solidFill>
              <a:srgbClr val="1C1463"/>
            </a:solidFill>
          </p:spPr>
        </p:sp>
        <p:sp>
          <p:nvSpPr>
            <p:cNvPr name="TextBox 6" id="6"/>
            <p:cNvSpPr txBox="true"/>
            <p:nvPr/>
          </p:nvSpPr>
          <p:spPr>
            <a:xfrm>
              <a:off x="0" y="-47625"/>
              <a:ext cx="1615114" cy="860425"/>
            </a:xfrm>
            <a:prstGeom prst="rect">
              <a:avLst/>
            </a:prstGeom>
          </p:spPr>
          <p:txBody>
            <a:bodyPr anchor="ctr" rtlCol="false" tIns="50800" lIns="50800" bIns="50800" rIns="50800"/>
            <a:lstStyle/>
            <a:p>
              <a:pPr algn="ctr">
                <a:lnSpc>
                  <a:spcPts val="2999"/>
                </a:lnSpc>
              </a:pPr>
            </a:p>
          </p:txBody>
        </p:sp>
      </p:grpSp>
      <p:sp>
        <p:nvSpPr>
          <p:cNvPr name="Freeform 7" id="7"/>
          <p:cNvSpPr/>
          <p:nvPr/>
        </p:nvSpPr>
        <p:spPr>
          <a:xfrm flipH="true" flipV="true" rot="0">
            <a:off x="11413125" y="7921996"/>
            <a:ext cx="6874875" cy="2672608"/>
          </a:xfrm>
          <a:custGeom>
            <a:avLst/>
            <a:gdLst/>
            <a:ahLst/>
            <a:cxnLst/>
            <a:rect r="r" b="b" t="t" l="l"/>
            <a:pathLst>
              <a:path h="2672608" w="6874875">
                <a:moveTo>
                  <a:pt x="6874875" y="2672608"/>
                </a:moveTo>
                <a:lnTo>
                  <a:pt x="0" y="2672608"/>
                </a:lnTo>
                <a:lnTo>
                  <a:pt x="0" y="0"/>
                </a:lnTo>
                <a:lnTo>
                  <a:pt x="6874875" y="0"/>
                </a:lnTo>
                <a:lnTo>
                  <a:pt x="6874875" y="2672608"/>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8" id="8"/>
          <p:cNvGrpSpPr/>
          <p:nvPr/>
        </p:nvGrpSpPr>
        <p:grpSpPr>
          <a:xfrm rot="0">
            <a:off x="6011846" y="9435132"/>
            <a:ext cx="6132387" cy="2928780"/>
            <a:chOff x="0" y="0"/>
            <a:chExt cx="1615114" cy="771366"/>
          </a:xfrm>
        </p:grpSpPr>
        <p:sp>
          <p:nvSpPr>
            <p:cNvPr name="Freeform 9" id="9"/>
            <p:cNvSpPr/>
            <p:nvPr/>
          </p:nvSpPr>
          <p:spPr>
            <a:xfrm flipH="false" flipV="false" rot="0">
              <a:off x="0" y="0"/>
              <a:ext cx="1615114" cy="771366"/>
            </a:xfrm>
            <a:custGeom>
              <a:avLst/>
              <a:gdLst/>
              <a:ahLst/>
              <a:cxnLst/>
              <a:rect r="r" b="b" t="t" l="l"/>
              <a:pathLst>
                <a:path h="771366" w="1615114">
                  <a:moveTo>
                    <a:pt x="0" y="0"/>
                  </a:moveTo>
                  <a:lnTo>
                    <a:pt x="1615114" y="0"/>
                  </a:lnTo>
                  <a:lnTo>
                    <a:pt x="1615114" y="771366"/>
                  </a:lnTo>
                  <a:lnTo>
                    <a:pt x="0" y="771366"/>
                  </a:lnTo>
                  <a:close/>
                </a:path>
              </a:pathLst>
            </a:custGeom>
            <a:solidFill>
              <a:srgbClr val="29AAE1"/>
            </a:solidFill>
          </p:spPr>
        </p:sp>
        <p:sp>
          <p:nvSpPr>
            <p:cNvPr name="TextBox 10" id="10"/>
            <p:cNvSpPr txBox="true"/>
            <p:nvPr/>
          </p:nvSpPr>
          <p:spPr>
            <a:xfrm>
              <a:off x="0" y="-47625"/>
              <a:ext cx="1615114" cy="818991"/>
            </a:xfrm>
            <a:prstGeom prst="rect">
              <a:avLst/>
            </a:prstGeom>
          </p:spPr>
          <p:txBody>
            <a:bodyPr anchor="ctr" rtlCol="false" tIns="50800" lIns="50800" bIns="50800" rIns="50800"/>
            <a:lstStyle/>
            <a:p>
              <a:pPr algn="ctr">
                <a:lnSpc>
                  <a:spcPts val="2999"/>
                </a:lnSpc>
              </a:pPr>
            </a:p>
          </p:txBody>
        </p:sp>
      </p:grpSp>
      <p:sp>
        <p:nvSpPr>
          <p:cNvPr name="Freeform 11" id="11"/>
          <p:cNvSpPr/>
          <p:nvPr/>
        </p:nvSpPr>
        <p:spPr>
          <a:xfrm flipH="false" flipV="true" rot="0">
            <a:off x="0" y="7921996"/>
            <a:ext cx="6874875" cy="2672608"/>
          </a:xfrm>
          <a:custGeom>
            <a:avLst/>
            <a:gdLst/>
            <a:ahLst/>
            <a:cxnLst/>
            <a:rect r="r" b="b" t="t" l="l"/>
            <a:pathLst>
              <a:path h="2672608" w="6874875">
                <a:moveTo>
                  <a:pt x="0" y="2672608"/>
                </a:moveTo>
                <a:lnTo>
                  <a:pt x="6874875" y="2672608"/>
                </a:lnTo>
                <a:lnTo>
                  <a:pt x="6874875" y="0"/>
                </a:lnTo>
                <a:lnTo>
                  <a:pt x="0" y="0"/>
                </a:lnTo>
                <a:lnTo>
                  <a:pt x="0" y="2672608"/>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2" id="12"/>
          <p:cNvGrpSpPr/>
          <p:nvPr/>
        </p:nvGrpSpPr>
        <p:grpSpPr>
          <a:xfrm rot="0">
            <a:off x="-2188771" y="3042645"/>
            <a:ext cx="8725262" cy="1406923"/>
            <a:chOff x="0" y="0"/>
            <a:chExt cx="812800" cy="131062"/>
          </a:xfrm>
        </p:grpSpPr>
        <p:sp>
          <p:nvSpPr>
            <p:cNvPr name="Freeform 13" id="13"/>
            <p:cNvSpPr/>
            <p:nvPr/>
          </p:nvSpPr>
          <p:spPr>
            <a:xfrm flipH="false" flipV="false" rot="0">
              <a:off x="0" y="0"/>
              <a:ext cx="812800" cy="131062"/>
            </a:xfrm>
            <a:custGeom>
              <a:avLst/>
              <a:gdLst/>
              <a:ahLst/>
              <a:cxnLst/>
              <a:rect r="r" b="b" t="t" l="l"/>
              <a:pathLst>
                <a:path h="131062" w="812800">
                  <a:moveTo>
                    <a:pt x="203200" y="0"/>
                  </a:moveTo>
                  <a:lnTo>
                    <a:pt x="812800" y="0"/>
                  </a:lnTo>
                  <a:lnTo>
                    <a:pt x="609600" y="131062"/>
                  </a:lnTo>
                  <a:lnTo>
                    <a:pt x="0" y="131062"/>
                  </a:lnTo>
                  <a:lnTo>
                    <a:pt x="203200" y="0"/>
                  </a:lnTo>
                  <a:close/>
                </a:path>
              </a:pathLst>
            </a:custGeom>
            <a:solidFill>
              <a:srgbClr val="1C1463"/>
            </a:solidFill>
          </p:spPr>
        </p:sp>
        <p:sp>
          <p:nvSpPr>
            <p:cNvPr name="TextBox 14" id="14"/>
            <p:cNvSpPr txBox="true"/>
            <p:nvPr/>
          </p:nvSpPr>
          <p:spPr>
            <a:xfrm>
              <a:off x="101600" y="-38100"/>
              <a:ext cx="609600" cy="169162"/>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2180783" y="2747076"/>
            <a:ext cx="8725262" cy="1406923"/>
            <a:chOff x="0" y="0"/>
            <a:chExt cx="812800" cy="131062"/>
          </a:xfrm>
        </p:grpSpPr>
        <p:sp>
          <p:nvSpPr>
            <p:cNvPr name="Freeform 16" id="16"/>
            <p:cNvSpPr/>
            <p:nvPr/>
          </p:nvSpPr>
          <p:spPr>
            <a:xfrm flipH="false" flipV="false" rot="0">
              <a:off x="0" y="0"/>
              <a:ext cx="812800" cy="131062"/>
            </a:xfrm>
            <a:custGeom>
              <a:avLst/>
              <a:gdLst/>
              <a:ahLst/>
              <a:cxnLst/>
              <a:rect r="r" b="b" t="t" l="l"/>
              <a:pathLst>
                <a:path h="131062" w="812800">
                  <a:moveTo>
                    <a:pt x="203200" y="0"/>
                  </a:moveTo>
                  <a:lnTo>
                    <a:pt x="812800" y="0"/>
                  </a:lnTo>
                  <a:lnTo>
                    <a:pt x="609600" y="131062"/>
                  </a:lnTo>
                  <a:lnTo>
                    <a:pt x="0" y="131062"/>
                  </a:lnTo>
                  <a:lnTo>
                    <a:pt x="203200" y="0"/>
                  </a:lnTo>
                  <a:close/>
                </a:path>
              </a:pathLst>
            </a:custGeom>
            <a:solidFill>
              <a:srgbClr val="29AAE1"/>
            </a:solidFill>
          </p:spPr>
        </p:sp>
        <p:sp>
          <p:nvSpPr>
            <p:cNvPr name="TextBox 17" id="17"/>
            <p:cNvSpPr txBox="true"/>
            <p:nvPr/>
          </p:nvSpPr>
          <p:spPr>
            <a:xfrm>
              <a:off x="101600" y="-38100"/>
              <a:ext cx="609600" cy="169162"/>
            </a:xfrm>
            <a:prstGeom prst="rect">
              <a:avLst/>
            </a:prstGeom>
          </p:spPr>
          <p:txBody>
            <a:bodyPr anchor="ctr" rtlCol="false" tIns="50800" lIns="50800" bIns="50800" rIns="50800"/>
            <a:lstStyle/>
            <a:p>
              <a:pPr algn="ctr">
                <a:lnSpc>
                  <a:spcPts val="2659"/>
                </a:lnSpc>
              </a:pPr>
            </a:p>
          </p:txBody>
        </p:sp>
      </p:grpSp>
      <p:sp>
        <p:nvSpPr>
          <p:cNvPr name="AutoShape 18" id="18"/>
          <p:cNvSpPr/>
          <p:nvPr/>
        </p:nvSpPr>
        <p:spPr>
          <a:xfrm>
            <a:off x="15145065" y="3598322"/>
            <a:ext cx="375086" cy="438940"/>
          </a:xfrm>
          <a:prstGeom prst="line">
            <a:avLst/>
          </a:prstGeom>
          <a:ln cap="flat" w="66675">
            <a:solidFill>
              <a:srgbClr val="FFD875"/>
            </a:solidFill>
            <a:prstDash val="solid"/>
            <a:headEnd type="none" len="sm" w="sm"/>
            <a:tailEnd type="none" len="sm" w="sm"/>
          </a:ln>
        </p:spPr>
      </p:sp>
      <p:sp>
        <p:nvSpPr>
          <p:cNvPr name="AutoShape 19" id="19"/>
          <p:cNvSpPr/>
          <p:nvPr/>
        </p:nvSpPr>
        <p:spPr>
          <a:xfrm>
            <a:off x="15486283" y="3598322"/>
            <a:ext cx="375086" cy="438940"/>
          </a:xfrm>
          <a:prstGeom prst="line">
            <a:avLst/>
          </a:prstGeom>
          <a:ln cap="flat" w="66675">
            <a:solidFill>
              <a:srgbClr val="FFD875"/>
            </a:solidFill>
            <a:prstDash val="solid"/>
            <a:headEnd type="none" len="sm" w="sm"/>
            <a:tailEnd type="none" len="sm" w="sm"/>
          </a:ln>
        </p:spPr>
      </p:sp>
      <p:sp>
        <p:nvSpPr>
          <p:cNvPr name="AutoShape 20" id="20"/>
          <p:cNvSpPr/>
          <p:nvPr/>
        </p:nvSpPr>
        <p:spPr>
          <a:xfrm>
            <a:off x="15827501" y="3598322"/>
            <a:ext cx="375086" cy="438940"/>
          </a:xfrm>
          <a:prstGeom prst="line">
            <a:avLst/>
          </a:prstGeom>
          <a:ln cap="flat" w="66675">
            <a:solidFill>
              <a:srgbClr val="FFD875"/>
            </a:solidFill>
            <a:prstDash val="solid"/>
            <a:headEnd type="none" len="sm" w="sm"/>
            <a:tailEnd type="none" len="sm" w="sm"/>
          </a:ln>
        </p:spPr>
      </p:sp>
      <p:sp>
        <p:nvSpPr>
          <p:cNvPr name="AutoShape 21" id="21"/>
          <p:cNvSpPr/>
          <p:nvPr/>
        </p:nvSpPr>
        <p:spPr>
          <a:xfrm>
            <a:off x="16168719" y="3598322"/>
            <a:ext cx="375086" cy="438940"/>
          </a:xfrm>
          <a:prstGeom prst="line">
            <a:avLst/>
          </a:prstGeom>
          <a:ln cap="flat" w="66675">
            <a:solidFill>
              <a:srgbClr val="FFD875"/>
            </a:solidFill>
            <a:prstDash val="solid"/>
            <a:headEnd type="none" len="sm" w="sm"/>
            <a:tailEnd type="none" len="sm" w="sm"/>
          </a:ln>
        </p:spPr>
      </p:sp>
      <p:sp>
        <p:nvSpPr>
          <p:cNvPr name="AutoShape 22" id="22"/>
          <p:cNvSpPr/>
          <p:nvPr/>
        </p:nvSpPr>
        <p:spPr>
          <a:xfrm>
            <a:off x="16509937" y="3598322"/>
            <a:ext cx="375086" cy="438940"/>
          </a:xfrm>
          <a:prstGeom prst="line">
            <a:avLst/>
          </a:prstGeom>
          <a:ln cap="flat" w="66675">
            <a:solidFill>
              <a:srgbClr val="FFD875"/>
            </a:solidFill>
            <a:prstDash val="solid"/>
            <a:headEnd type="none" len="sm" w="sm"/>
            <a:tailEnd type="none" len="sm" w="sm"/>
          </a:ln>
        </p:spPr>
      </p:sp>
      <p:sp>
        <p:nvSpPr>
          <p:cNvPr name="AutoShape 23" id="23"/>
          <p:cNvSpPr/>
          <p:nvPr/>
        </p:nvSpPr>
        <p:spPr>
          <a:xfrm>
            <a:off x="16851156" y="3598322"/>
            <a:ext cx="375086" cy="438940"/>
          </a:xfrm>
          <a:prstGeom prst="line">
            <a:avLst/>
          </a:prstGeom>
          <a:ln cap="flat" w="66675">
            <a:solidFill>
              <a:srgbClr val="FFD875"/>
            </a:solidFill>
            <a:prstDash val="solid"/>
            <a:headEnd type="none" len="sm" w="sm"/>
            <a:tailEnd type="none" len="sm" w="sm"/>
          </a:ln>
        </p:spPr>
      </p:sp>
      <p:sp>
        <p:nvSpPr>
          <p:cNvPr name="AutoShape 24" id="24"/>
          <p:cNvSpPr/>
          <p:nvPr/>
        </p:nvSpPr>
        <p:spPr>
          <a:xfrm>
            <a:off x="17192374" y="3598322"/>
            <a:ext cx="375086" cy="438940"/>
          </a:xfrm>
          <a:prstGeom prst="line">
            <a:avLst/>
          </a:prstGeom>
          <a:ln cap="flat" w="66675">
            <a:solidFill>
              <a:srgbClr val="FFD875"/>
            </a:solidFill>
            <a:prstDash val="solid"/>
            <a:headEnd type="none" len="sm" w="sm"/>
            <a:tailEnd type="none" len="sm" w="sm"/>
          </a:ln>
        </p:spPr>
      </p:sp>
      <p:sp>
        <p:nvSpPr>
          <p:cNvPr name="AutoShape 25" id="25"/>
          <p:cNvSpPr/>
          <p:nvPr/>
        </p:nvSpPr>
        <p:spPr>
          <a:xfrm>
            <a:off x="17533592" y="3598322"/>
            <a:ext cx="375086" cy="438940"/>
          </a:xfrm>
          <a:prstGeom prst="line">
            <a:avLst/>
          </a:prstGeom>
          <a:ln cap="flat" w="66675">
            <a:solidFill>
              <a:srgbClr val="FFD875"/>
            </a:solidFill>
            <a:prstDash val="solid"/>
            <a:headEnd type="none" len="sm" w="sm"/>
            <a:tailEnd type="none" len="sm" w="sm"/>
          </a:ln>
        </p:spPr>
      </p:sp>
      <p:sp>
        <p:nvSpPr>
          <p:cNvPr name="Freeform 26" id="26"/>
          <p:cNvSpPr/>
          <p:nvPr/>
        </p:nvSpPr>
        <p:spPr>
          <a:xfrm flipH="false" flipV="false" rot="0">
            <a:off x="37215" y="2778754"/>
            <a:ext cx="1223490" cy="1211701"/>
          </a:xfrm>
          <a:custGeom>
            <a:avLst/>
            <a:gdLst/>
            <a:ahLst/>
            <a:cxnLst/>
            <a:rect r="r" b="b" t="t" l="l"/>
            <a:pathLst>
              <a:path h="1211701" w="1223490">
                <a:moveTo>
                  <a:pt x="0" y="0"/>
                </a:moveTo>
                <a:lnTo>
                  <a:pt x="1223490" y="0"/>
                </a:lnTo>
                <a:lnTo>
                  <a:pt x="1223490" y="1211701"/>
                </a:lnTo>
                <a:lnTo>
                  <a:pt x="0" y="1211701"/>
                </a:lnTo>
                <a:lnTo>
                  <a:pt x="0" y="0"/>
                </a:lnTo>
                <a:close/>
              </a:path>
            </a:pathLst>
          </a:custGeom>
          <a:blipFill>
            <a:blip r:embed="rId5"/>
            <a:stretch>
              <a:fillRect l="0" t="0" r="-285563" b="0"/>
            </a:stretch>
          </a:blipFill>
        </p:spPr>
      </p:sp>
      <p:sp>
        <p:nvSpPr>
          <p:cNvPr name="Freeform 27" id="27"/>
          <p:cNvSpPr/>
          <p:nvPr/>
        </p:nvSpPr>
        <p:spPr>
          <a:xfrm flipH="false" flipV="false" rot="0">
            <a:off x="1260705" y="2621178"/>
            <a:ext cx="3620784" cy="1600843"/>
          </a:xfrm>
          <a:custGeom>
            <a:avLst/>
            <a:gdLst/>
            <a:ahLst/>
            <a:cxnLst/>
            <a:rect r="r" b="b" t="t" l="l"/>
            <a:pathLst>
              <a:path h="1600843" w="3620784">
                <a:moveTo>
                  <a:pt x="0" y="0"/>
                </a:moveTo>
                <a:lnTo>
                  <a:pt x="3620784" y="0"/>
                </a:lnTo>
                <a:lnTo>
                  <a:pt x="3620784" y="1600843"/>
                </a:lnTo>
                <a:lnTo>
                  <a:pt x="0" y="1600843"/>
                </a:lnTo>
                <a:lnTo>
                  <a:pt x="0" y="0"/>
                </a:lnTo>
                <a:close/>
              </a:path>
            </a:pathLst>
          </a:custGeom>
          <a:blipFill>
            <a:blip r:embed="rId6"/>
            <a:stretch>
              <a:fillRect l="-42813" t="0" r="0" b="0"/>
            </a:stretch>
          </a:blipFill>
        </p:spPr>
      </p:sp>
      <p:sp>
        <p:nvSpPr>
          <p:cNvPr name="TextBox 28" id="28"/>
          <p:cNvSpPr txBox="true"/>
          <p:nvPr/>
        </p:nvSpPr>
        <p:spPr>
          <a:xfrm rot="0">
            <a:off x="1631241" y="4610735"/>
            <a:ext cx="15025518" cy="1114425"/>
          </a:xfrm>
          <a:prstGeom prst="rect">
            <a:avLst/>
          </a:prstGeom>
        </p:spPr>
        <p:txBody>
          <a:bodyPr anchor="t" rtlCol="false" tIns="0" lIns="0" bIns="0" rIns="0">
            <a:spAutoFit/>
          </a:bodyPr>
          <a:lstStyle/>
          <a:p>
            <a:pPr algn="ctr">
              <a:lnSpc>
                <a:spcPts val="7679"/>
              </a:lnSpc>
            </a:pPr>
            <a:r>
              <a:rPr lang="en-US" sz="6399">
                <a:solidFill>
                  <a:srgbClr val="051D64"/>
                </a:solidFill>
                <a:latin typeface="Calibri (MS) Bold"/>
              </a:rPr>
              <a:t>Planteamiento del problema</a:t>
            </a:r>
          </a:p>
        </p:txBody>
      </p:sp>
      <p:sp>
        <p:nvSpPr>
          <p:cNvPr name="TextBox 29" id="29"/>
          <p:cNvSpPr txBox="true"/>
          <p:nvPr/>
        </p:nvSpPr>
        <p:spPr>
          <a:xfrm rot="0">
            <a:off x="1761129" y="6324600"/>
            <a:ext cx="14765742" cy="1784350"/>
          </a:xfrm>
          <a:prstGeom prst="rect">
            <a:avLst/>
          </a:prstGeom>
        </p:spPr>
        <p:txBody>
          <a:bodyPr anchor="t" rtlCol="false" tIns="0" lIns="0" bIns="0" rIns="0">
            <a:spAutoFit/>
          </a:bodyPr>
          <a:lstStyle/>
          <a:p>
            <a:pPr algn="ctr">
              <a:lnSpc>
                <a:spcPts val="3499"/>
              </a:lnSpc>
            </a:pPr>
            <a:r>
              <a:rPr lang="en-US" sz="2499">
                <a:solidFill>
                  <a:srgbClr val="03060B"/>
                </a:solidFill>
                <a:latin typeface="Calibri (MS)"/>
              </a:rPr>
              <a:t>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a:t>
            </a:r>
            <a:r>
              <a:rPr lang="en-US" sz="2499">
                <a:solidFill>
                  <a:srgbClr val="03060B"/>
                </a:solidFill>
                <a:latin typeface="Calibri (MS)"/>
              </a:rPr>
              <a:t>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8238757" y="-541823"/>
            <a:ext cx="11337395" cy="12754570"/>
            <a:chOff x="0" y="0"/>
            <a:chExt cx="5370413" cy="6041715"/>
          </a:xfrm>
        </p:grpSpPr>
        <p:sp>
          <p:nvSpPr>
            <p:cNvPr name="Freeform 3" id="3"/>
            <p:cNvSpPr/>
            <p:nvPr/>
          </p:nvSpPr>
          <p:spPr>
            <a:xfrm flipH="false" flipV="false" rot="0">
              <a:off x="0" y="0"/>
              <a:ext cx="5370413" cy="6041715"/>
            </a:xfrm>
            <a:custGeom>
              <a:avLst/>
              <a:gdLst/>
              <a:ahLst/>
              <a:cxnLst/>
              <a:rect r="r" b="b" t="t" l="l"/>
              <a:pathLst>
                <a:path h="6041715" w="5370413">
                  <a:moveTo>
                    <a:pt x="5370413" y="0"/>
                  </a:moveTo>
                  <a:lnTo>
                    <a:pt x="5370413" y="6041715"/>
                  </a:lnTo>
                  <a:cubicBezTo>
                    <a:pt x="3580275" y="4027810"/>
                    <a:pt x="1790138" y="2013905"/>
                    <a:pt x="0" y="0"/>
                  </a:cubicBezTo>
                  <a:lnTo>
                    <a:pt x="5370413" y="0"/>
                  </a:lnTo>
                  <a:close/>
                </a:path>
              </a:pathLst>
            </a:custGeom>
            <a:solidFill>
              <a:srgbClr val="A3D376"/>
            </a:solidFill>
          </p:spPr>
        </p:sp>
        <p:sp>
          <p:nvSpPr>
            <p:cNvPr name="Freeform 4" id="4"/>
            <p:cNvSpPr/>
            <p:nvPr/>
          </p:nvSpPr>
          <p:spPr>
            <a:xfrm flipH="false" flipV="false" rot="0">
              <a:off x="0" y="0"/>
              <a:ext cx="5370413" cy="6041715"/>
            </a:xfrm>
            <a:custGeom>
              <a:avLst/>
              <a:gdLst/>
              <a:ahLst/>
              <a:cxnLst/>
              <a:rect r="r" b="b" t="t" l="l"/>
              <a:pathLst>
                <a:path h="6041715" w="5370413">
                  <a:moveTo>
                    <a:pt x="5370413" y="0"/>
                  </a:moveTo>
                  <a:lnTo>
                    <a:pt x="5370413" y="6041715"/>
                  </a:lnTo>
                  <a:cubicBezTo>
                    <a:pt x="3580275" y="4027810"/>
                    <a:pt x="1790138" y="2013905"/>
                    <a:pt x="0" y="0"/>
                  </a:cubicBezTo>
                  <a:lnTo>
                    <a:pt x="5370413" y="0"/>
                  </a:lnTo>
                  <a:close/>
                </a:path>
              </a:pathLst>
            </a:custGeom>
            <a:solidFill>
              <a:srgbClr val="000000">
                <a:alpha val="0"/>
              </a:srgbClr>
            </a:solidFill>
            <a:ln w="12700">
              <a:solidFill>
                <a:srgbClr val="000000"/>
              </a:solidFill>
            </a:ln>
          </p:spPr>
        </p:sp>
      </p:grpSp>
      <p:grpSp>
        <p:nvGrpSpPr>
          <p:cNvPr name="Group 5" id="5"/>
          <p:cNvGrpSpPr/>
          <p:nvPr/>
        </p:nvGrpSpPr>
        <p:grpSpPr>
          <a:xfrm rot="0">
            <a:off x="9635107" y="7586662"/>
            <a:ext cx="8239896" cy="4626084"/>
            <a:chOff x="0" y="0"/>
            <a:chExt cx="812800" cy="456326"/>
          </a:xfrm>
        </p:grpSpPr>
        <p:sp>
          <p:nvSpPr>
            <p:cNvPr name="Freeform 6" id="6"/>
            <p:cNvSpPr/>
            <p:nvPr/>
          </p:nvSpPr>
          <p:spPr>
            <a:xfrm flipH="false" flipV="false" rot="0">
              <a:off x="0" y="0"/>
              <a:ext cx="812800" cy="456326"/>
            </a:xfrm>
            <a:custGeom>
              <a:avLst/>
              <a:gdLst/>
              <a:ahLst/>
              <a:cxnLst/>
              <a:rect r="r" b="b" t="t" l="l"/>
              <a:pathLst>
                <a:path h="456326" w="812800">
                  <a:moveTo>
                    <a:pt x="406400" y="0"/>
                  </a:moveTo>
                  <a:lnTo>
                    <a:pt x="812800" y="456326"/>
                  </a:lnTo>
                  <a:lnTo>
                    <a:pt x="0" y="456326"/>
                  </a:lnTo>
                  <a:lnTo>
                    <a:pt x="406400" y="0"/>
                  </a:lnTo>
                  <a:close/>
                </a:path>
              </a:pathLst>
            </a:custGeom>
            <a:solidFill>
              <a:srgbClr val="1C1463"/>
            </a:solidFill>
          </p:spPr>
        </p:sp>
        <p:sp>
          <p:nvSpPr>
            <p:cNvPr name="TextBox 7" id="7"/>
            <p:cNvSpPr txBox="true"/>
            <p:nvPr/>
          </p:nvSpPr>
          <p:spPr>
            <a:xfrm>
              <a:off x="127000" y="173766"/>
              <a:ext cx="558800" cy="249966"/>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1139980" y="7269972"/>
            <a:ext cx="8239896" cy="4626084"/>
            <a:chOff x="0" y="0"/>
            <a:chExt cx="812800" cy="456326"/>
          </a:xfrm>
        </p:grpSpPr>
        <p:sp>
          <p:nvSpPr>
            <p:cNvPr name="Freeform 9" id="9"/>
            <p:cNvSpPr/>
            <p:nvPr/>
          </p:nvSpPr>
          <p:spPr>
            <a:xfrm flipH="false" flipV="false" rot="0">
              <a:off x="0" y="0"/>
              <a:ext cx="812800" cy="456326"/>
            </a:xfrm>
            <a:custGeom>
              <a:avLst/>
              <a:gdLst/>
              <a:ahLst/>
              <a:cxnLst/>
              <a:rect r="r" b="b" t="t" l="l"/>
              <a:pathLst>
                <a:path h="456326" w="812800">
                  <a:moveTo>
                    <a:pt x="406400" y="0"/>
                  </a:moveTo>
                  <a:lnTo>
                    <a:pt x="812800" y="456326"/>
                  </a:lnTo>
                  <a:lnTo>
                    <a:pt x="0" y="456326"/>
                  </a:lnTo>
                  <a:lnTo>
                    <a:pt x="406400" y="0"/>
                  </a:lnTo>
                  <a:close/>
                </a:path>
              </a:pathLst>
            </a:custGeom>
            <a:solidFill>
              <a:srgbClr val="29AAE1"/>
            </a:solidFill>
          </p:spPr>
        </p:sp>
        <p:sp>
          <p:nvSpPr>
            <p:cNvPr name="TextBox 10" id="10"/>
            <p:cNvSpPr txBox="true"/>
            <p:nvPr/>
          </p:nvSpPr>
          <p:spPr>
            <a:xfrm>
              <a:off x="127000" y="173766"/>
              <a:ext cx="558800" cy="249966"/>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4789594" y="-513248"/>
            <a:ext cx="10403659" cy="1677560"/>
            <a:chOff x="0" y="0"/>
            <a:chExt cx="812800" cy="131062"/>
          </a:xfrm>
        </p:grpSpPr>
        <p:sp>
          <p:nvSpPr>
            <p:cNvPr name="Freeform 12" id="12"/>
            <p:cNvSpPr/>
            <p:nvPr/>
          </p:nvSpPr>
          <p:spPr>
            <a:xfrm flipH="false" flipV="false" rot="0">
              <a:off x="0" y="0"/>
              <a:ext cx="812800" cy="131062"/>
            </a:xfrm>
            <a:custGeom>
              <a:avLst/>
              <a:gdLst/>
              <a:ahLst/>
              <a:cxnLst/>
              <a:rect r="r" b="b" t="t" l="l"/>
              <a:pathLst>
                <a:path h="131062" w="812800">
                  <a:moveTo>
                    <a:pt x="203200" y="0"/>
                  </a:moveTo>
                  <a:lnTo>
                    <a:pt x="812800" y="0"/>
                  </a:lnTo>
                  <a:lnTo>
                    <a:pt x="609600" y="131062"/>
                  </a:lnTo>
                  <a:lnTo>
                    <a:pt x="0" y="131062"/>
                  </a:lnTo>
                  <a:lnTo>
                    <a:pt x="203200" y="0"/>
                  </a:lnTo>
                  <a:close/>
                </a:path>
              </a:pathLst>
            </a:custGeom>
            <a:solidFill>
              <a:srgbClr val="1C1463"/>
            </a:solidFill>
          </p:spPr>
        </p:sp>
        <p:sp>
          <p:nvSpPr>
            <p:cNvPr name="TextBox 13" id="13"/>
            <p:cNvSpPr txBox="true"/>
            <p:nvPr/>
          </p:nvSpPr>
          <p:spPr>
            <a:xfrm>
              <a:off x="101600" y="-38100"/>
              <a:ext cx="609600" cy="169162"/>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0">
            <a:off x="-157996" y="-314325"/>
            <a:ext cx="6874875" cy="2672608"/>
          </a:xfrm>
          <a:custGeom>
            <a:avLst/>
            <a:gdLst/>
            <a:ahLst/>
            <a:cxnLst/>
            <a:rect r="r" b="b" t="t" l="l"/>
            <a:pathLst>
              <a:path h="2672608" w="6874875">
                <a:moveTo>
                  <a:pt x="0" y="0"/>
                </a:moveTo>
                <a:lnTo>
                  <a:pt x="6874875" y="0"/>
                </a:lnTo>
                <a:lnTo>
                  <a:pt x="6874875" y="2672608"/>
                </a:lnTo>
                <a:lnTo>
                  <a:pt x="0" y="26726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5" id="15"/>
          <p:cNvGrpSpPr/>
          <p:nvPr/>
        </p:nvGrpSpPr>
        <p:grpSpPr>
          <a:xfrm rot="0">
            <a:off x="4799119" y="-820310"/>
            <a:ext cx="10403659" cy="1677560"/>
            <a:chOff x="0" y="0"/>
            <a:chExt cx="812800" cy="131062"/>
          </a:xfrm>
        </p:grpSpPr>
        <p:sp>
          <p:nvSpPr>
            <p:cNvPr name="Freeform 16" id="16"/>
            <p:cNvSpPr/>
            <p:nvPr/>
          </p:nvSpPr>
          <p:spPr>
            <a:xfrm flipH="false" flipV="false" rot="0">
              <a:off x="0" y="0"/>
              <a:ext cx="812800" cy="131062"/>
            </a:xfrm>
            <a:custGeom>
              <a:avLst/>
              <a:gdLst/>
              <a:ahLst/>
              <a:cxnLst/>
              <a:rect r="r" b="b" t="t" l="l"/>
              <a:pathLst>
                <a:path h="131062" w="812800">
                  <a:moveTo>
                    <a:pt x="203200" y="0"/>
                  </a:moveTo>
                  <a:lnTo>
                    <a:pt x="812800" y="0"/>
                  </a:lnTo>
                  <a:lnTo>
                    <a:pt x="609600" y="131062"/>
                  </a:lnTo>
                  <a:lnTo>
                    <a:pt x="0" y="131062"/>
                  </a:lnTo>
                  <a:lnTo>
                    <a:pt x="203200" y="0"/>
                  </a:lnTo>
                  <a:close/>
                </a:path>
              </a:pathLst>
            </a:custGeom>
            <a:solidFill>
              <a:srgbClr val="29AAE1"/>
            </a:solidFill>
          </p:spPr>
        </p:sp>
        <p:sp>
          <p:nvSpPr>
            <p:cNvPr name="TextBox 17" id="17"/>
            <p:cNvSpPr txBox="true"/>
            <p:nvPr/>
          </p:nvSpPr>
          <p:spPr>
            <a:xfrm>
              <a:off x="101600" y="-38100"/>
              <a:ext cx="609600" cy="169162"/>
            </a:xfrm>
            <a:prstGeom prst="rect">
              <a:avLst/>
            </a:prstGeom>
          </p:spPr>
          <p:txBody>
            <a:bodyPr anchor="ctr" rtlCol="false" tIns="50800" lIns="50800" bIns="50800" rIns="50800"/>
            <a:lstStyle/>
            <a:p>
              <a:pPr algn="ctr">
                <a:lnSpc>
                  <a:spcPts val="2659"/>
                </a:lnSpc>
              </a:pPr>
            </a:p>
          </p:txBody>
        </p:sp>
      </p:grpSp>
      <p:sp>
        <p:nvSpPr>
          <p:cNvPr name="AutoShape 18" id="18"/>
          <p:cNvSpPr/>
          <p:nvPr/>
        </p:nvSpPr>
        <p:spPr>
          <a:xfrm flipV="true">
            <a:off x="3014576" y="9381273"/>
            <a:ext cx="8115511" cy="57150"/>
          </a:xfrm>
          <a:prstGeom prst="line">
            <a:avLst/>
          </a:prstGeom>
          <a:ln cap="flat" w="104775">
            <a:solidFill>
              <a:srgbClr val="FFD875"/>
            </a:solidFill>
            <a:prstDash val="solid"/>
            <a:headEnd type="none" len="sm" w="sm"/>
            <a:tailEnd type="none" len="sm" w="sm"/>
          </a:ln>
        </p:spPr>
      </p:sp>
      <p:sp>
        <p:nvSpPr>
          <p:cNvPr name="AutoShape 19" id="19"/>
          <p:cNvSpPr/>
          <p:nvPr/>
        </p:nvSpPr>
        <p:spPr>
          <a:xfrm>
            <a:off x="13727023" y="7625737"/>
            <a:ext cx="1253257" cy="1391854"/>
          </a:xfrm>
          <a:prstGeom prst="line">
            <a:avLst/>
          </a:prstGeom>
          <a:ln cap="flat" w="104775">
            <a:solidFill>
              <a:srgbClr val="FFD875"/>
            </a:solidFill>
            <a:prstDash val="solid"/>
            <a:headEnd type="none" len="sm" w="sm"/>
            <a:tailEnd type="none" len="sm" w="sm"/>
          </a:ln>
        </p:spPr>
      </p:sp>
      <p:sp>
        <p:nvSpPr>
          <p:cNvPr name="AutoShape 20" id="20"/>
          <p:cNvSpPr/>
          <p:nvPr/>
        </p:nvSpPr>
        <p:spPr>
          <a:xfrm>
            <a:off x="13405988" y="8017994"/>
            <a:ext cx="1253257" cy="1391854"/>
          </a:xfrm>
          <a:prstGeom prst="line">
            <a:avLst/>
          </a:prstGeom>
          <a:ln cap="flat" w="104775">
            <a:solidFill>
              <a:srgbClr val="FFD875"/>
            </a:solidFill>
            <a:prstDash val="solid"/>
            <a:headEnd type="none" len="sm" w="sm"/>
            <a:tailEnd type="none" len="sm" w="sm"/>
          </a:ln>
        </p:spPr>
      </p:sp>
      <p:sp>
        <p:nvSpPr>
          <p:cNvPr name="Freeform 21" id="21"/>
          <p:cNvSpPr/>
          <p:nvPr/>
        </p:nvSpPr>
        <p:spPr>
          <a:xfrm flipH="false" flipV="false" rot="0">
            <a:off x="616121" y="8402174"/>
            <a:ext cx="2096802" cy="1467761"/>
          </a:xfrm>
          <a:custGeom>
            <a:avLst/>
            <a:gdLst/>
            <a:ahLst/>
            <a:cxnLst/>
            <a:rect r="r" b="b" t="t" l="l"/>
            <a:pathLst>
              <a:path h="1467761" w="2096802">
                <a:moveTo>
                  <a:pt x="0" y="0"/>
                </a:moveTo>
                <a:lnTo>
                  <a:pt x="2096802" y="0"/>
                </a:lnTo>
                <a:lnTo>
                  <a:pt x="2096802" y="1467762"/>
                </a:lnTo>
                <a:lnTo>
                  <a:pt x="0" y="1467762"/>
                </a:lnTo>
                <a:lnTo>
                  <a:pt x="0" y="0"/>
                </a:lnTo>
                <a:close/>
              </a:path>
            </a:pathLst>
          </a:custGeom>
          <a:blipFill>
            <a:blip r:embed="rId4"/>
            <a:stretch>
              <a:fillRect l="0" t="0" r="0" b="0"/>
            </a:stretch>
          </a:blipFill>
        </p:spPr>
      </p:sp>
      <p:sp>
        <p:nvSpPr>
          <p:cNvPr name="TextBox 22" id="22"/>
          <p:cNvSpPr txBox="true"/>
          <p:nvPr/>
        </p:nvSpPr>
        <p:spPr>
          <a:xfrm rot="0">
            <a:off x="1664522" y="2215408"/>
            <a:ext cx="5502458" cy="1114425"/>
          </a:xfrm>
          <a:prstGeom prst="rect">
            <a:avLst/>
          </a:prstGeom>
        </p:spPr>
        <p:txBody>
          <a:bodyPr anchor="t" rtlCol="false" tIns="0" lIns="0" bIns="0" rIns="0">
            <a:spAutoFit/>
          </a:bodyPr>
          <a:lstStyle/>
          <a:p>
            <a:pPr algn="l">
              <a:lnSpc>
                <a:spcPts val="7679"/>
              </a:lnSpc>
            </a:pPr>
            <a:r>
              <a:rPr lang="en-US" sz="6399">
                <a:solidFill>
                  <a:srgbClr val="051D64"/>
                </a:solidFill>
                <a:latin typeface="Calibri (MS) Bold"/>
              </a:rPr>
              <a:t>Objetivos </a:t>
            </a:r>
          </a:p>
        </p:txBody>
      </p:sp>
      <p:sp>
        <p:nvSpPr>
          <p:cNvPr name="TextBox 23" id="23"/>
          <p:cNvSpPr txBox="true"/>
          <p:nvPr/>
        </p:nvSpPr>
        <p:spPr>
          <a:xfrm rot="0">
            <a:off x="1404534" y="3730649"/>
            <a:ext cx="7303736" cy="3098800"/>
          </a:xfrm>
          <a:prstGeom prst="rect">
            <a:avLst/>
          </a:prstGeom>
        </p:spPr>
        <p:txBody>
          <a:bodyPr anchor="t" rtlCol="false" tIns="0" lIns="0" bIns="0" rIns="0">
            <a:spAutoFit/>
          </a:bodyPr>
          <a:lstStyle/>
          <a:p>
            <a:pPr algn="l">
              <a:lnSpc>
                <a:spcPts val="3499"/>
              </a:lnSpc>
            </a:pPr>
            <a:r>
              <a:rPr lang="en-US" sz="2499">
                <a:solidFill>
                  <a:srgbClr val="03060B"/>
                </a:solidFill>
                <a:latin typeface="Calibri (MS)"/>
              </a:rPr>
              <a:t>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836748" y="-317503"/>
            <a:ext cx="22406886" cy="834714"/>
            <a:chOff x="0" y="0"/>
            <a:chExt cx="5901402" cy="219842"/>
          </a:xfrm>
        </p:grpSpPr>
        <p:sp>
          <p:nvSpPr>
            <p:cNvPr name="Freeform 3" id="3"/>
            <p:cNvSpPr/>
            <p:nvPr/>
          </p:nvSpPr>
          <p:spPr>
            <a:xfrm flipH="false" flipV="false" rot="0">
              <a:off x="0" y="0"/>
              <a:ext cx="5901402" cy="219842"/>
            </a:xfrm>
            <a:custGeom>
              <a:avLst/>
              <a:gdLst/>
              <a:ahLst/>
              <a:cxnLst/>
              <a:rect r="r" b="b" t="t" l="l"/>
              <a:pathLst>
                <a:path h="219842" w="5901402">
                  <a:moveTo>
                    <a:pt x="0" y="0"/>
                  </a:moveTo>
                  <a:lnTo>
                    <a:pt x="5901402" y="0"/>
                  </a:lnTo>
                  <a:lnTo>
                    <a:pt x="5901402" y="219842"/>
                  </a:lnTo>
                  <a:lnTo>
                    <a:pt x="0" y="219842"/>
                  </a:lnTo>
                  <a:close/>
                </a:path>
              </a:pathLst>
            </a:custGeom>
            <a:solidFill>
              <a:srgbClr val="29AAE1"/>
            </a:solidFill>
          </p:spPr>
        </p:sp>
        <p:sp>
          <p:nvSpPr>
            <p:cNvPr name="TextBox 4" id="4"/>
            <p:cNvSpPr txBox="true"/>
            <p:nvPr/>
          </p:nvSpPr>
          <p:spPr>
            <a:xfrm>
              <a:off x="0" y="-38100"/>
              <a:ext cx="5901402" cy="25794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true" flipV="false" rot="5400000">
            <a:off x="14195093" y="9321007"/>
            <a:ext cx="6128414" cy="2288499"/>
          </a:xfrm>
          <a:custGeom>
            <a:avLst/>
            <a:gdLst/>
            <a:ahLst/>
            <a:cxnLst/>
            <a:rect r="r" b="b" t="t" l="l"/>
            <a:pathLst>
              <a:path h="2288499" w="6128414">
                <a:moveTo>
                  <a:pt x="6128414" y="0"/>
                </a:moveTo>
                <a:lnTo>
                  <a:pt x="0" y="0"/>
                </a:lnTo>
                <a:lnTo>
                  <a:pt x="0" y="2288499"/>
                </a:lnTo>
                <a:lnTo>
                  <a:pt x="6128414" y="2288499"/>
                </a:lnTo>
                <a:lnTo>
                  <a:pt x="6128414" y="0"/>
                </a:lnTo>
                <a:close/>
              </a:path>
            </a:pathLst>
          </a:custGeom>
          <a:blipFill>
            <a:blip r:embed="rId2">
              <a:extLst>
                <a:ext uri="{96DAC541-7B7A-43D3-8B79-37D633B846F1}">
                  <asvg:svgBlip xmlns:asvg="http://schemas.microsoft.com/office/drawing/2016/SVG/main" r:embed="rId3"/>
                </a:ext>
              </a:extLst>
            </a:blip>
            <a:stretch>
              <a:fillRect l="0" t="0" r="-103224" b="0"/>
            </a:stretch>
          </a:blipFill>
        </p:spPr>
      </p:sp>
      <p:grpSp>
        <p:nvGrpSpPr>
          <p:cNvPr name="Group 6" id="6"/>
          <p:cNvGrpSpPr>
            <a:grpSpLocks noChangeAspect="true"/>
          </p:cNvGrpSpPr>
          <p:nvPr/>
        </p:nvGrpSpPr>
        <p:grpSpPr>
          <a:xfrm rot="0">
            <a:off x="1028700" y="1670052"/>
            <a:ext cx="5121064" cy="7588248"/>
            <a:chOff x="0" y="0"/>
            <a:chExt cx="3727450" cy="5523230"/>
          </a:xfrm>
        </p:grpSpPr>
        <p:sp>
          <p:nvSpPr>
            <p:cNvPr name="Freeform 7" id="7"/>
            <p:cNvSpPr/>
            <p:nvPr/>
          </p:nvSpPr>
          <p:spPr>
            <a:xfrm flipH="false" flipV="false" rot="0">
              <a:off x="63500" y="63500"/>
              <a:ext cx="3600450" cy="5396230"/>
            </a:xfrm>
            <a:custGeom>
              <a:avLst/>
              <a:gdLst/>
              <a:ahLst/>
              <a:cxnLst/>
              <a:rect r="r" b="b" t="t" l="l"/>
              <a:pathLst>
                <a:path h="5396230" w="3600450">
                  <a:moveTo>
                    <a:pt x="0" y="0"/>
                  </a:moveTo>
                  <a:lnTo>
                    <a:pt x="3600450" y="0"/>
                  </a:lnTo>
                  <a:lnTo>
                    <a:pt x="3600450" y="5396230"/>
                  </a:lnTo>
                  <a:lnTo>
                    <a:pt x="0" y="5396230"/>
                  </a:lnTo>
                  <a:close/>
                </a:path>
              </a:pathLst>
            </a:custGeom>
            <a:solidFill>
              <a:srgbClr val="000000">
                <a:alpha val="0"/>
              </a:srgbClr>
            </a:solidFill>
            <a:ln w="12700">
              <a:solidFill>
                <a:srgbClr val="000000"/>
              </a:solidFill>
            </a:ln>
          </p:spPr>
        </p:sp>
        <p:sp>
          <p:nvSpPr>
            <p:cNvPr name="Freeform 8" id="8"/>
            <p:cNvSpPr/>
            <p:nvPr/>
          </p:nvSpPr>
          <p:spPr>
            <a:xfrm flipH="false" flipV="false" rot="0">
              <a:off x="0" y="0"/>
              <a:ext cx="3727450" cy="5523230"/>
            </a:xfrm>
            <a:custGeom>
              <a:avLst/>
              <a:gdLst/>
              <a:ahLst/>
              <a:cxnLst/>
              <a:rect r="r" b="b" t="t" l="l"/>
              <a:pathLst>
                <a:path h="5523230" w="3727450">
                  <a:moveTo>
                    <a:pt x="3727450" y="5523230"/>
                  </a:moveTo>
                  <a:lnTo>
                    <a:pt x="0" y="5523230"/>
                  </a:lnTo>
                  <a:lnTo>
                    <a:pt x="0" y="0"/>
                  </a:lnTo>
                  <a:lnTo>
                    <a:pt x="3727450" y="0"/>
                  </a:lnTo>
                  <a:lnTo>
                    <a:pt x="3727450" y="5523230"/>
                  </a:lnTo>
                  <a:close/>
                  <a:moveTo>
                    <a:pt x="127000" y="5396230"/>
                  </a:moveTo>
                  <a:lnTo>
                    <a:pt x="3600450" y="5396230"/>
                  </a:lnTo>
                  <a:lnTo>
                    <a:pt x="3600450" y="127000"/>
                  </a:lnTo>
                  <a:lnTo>
                    <a:pt x="127000" y="127000"/>
                  </a:lnTo>
                  <a:lnTo>
                    <a:pt x="127000" y="5396230"/>
                  </a:lnTo>
                  <a:close/>
                </a:path>
              </a:pathLst>
            </a:custGeom>
            <a:solidFill>
              <a:srgbClr val="FFD875"/>
            </a:solidFill>
          </p:spPr>
        </p:sp>
      </p:grpSp>
      <p:sp>
        <p:nvSpPr>
          <p:cNvPr name="AutoShape 9" id="9"/>
          <p:cNvSpPr/>
          <p:nvPr/>
        </p:nvSpPr>
        <p:spPr>
          <a:xfrm>
            <a:off x="800274" y="297741"/>
            <a:ext cx="375086" cy="438940"/>
          </a:xfrm>
          <a:prstGeom prst="line">
            <a:avLst/>
          </a:prstGeom>
          <a:ln cap="flat" w="66675">
            <a:solidFill>
              <a:srgbClr val="FFD875"/>
            </a:solidFill>
            <a:prstDash val="solid"/>
            <a:headEnd type="none" len="sm" w="sm"/>
            <a:tailEnd type="none" len="sm" w="sm"/>
          </a:ln>
        </p:spPr>
      </p:sp>
      <p:sp>
        <p:nvSpPr>
          <p:cNvPr name="AutoShape 10" id="10"/>
          <p:cNvSpPr/>
          <p:nvPr/>
        </p:nvSpPr>
        <p:spPr>
          <a:xfrm>
            <a:off x="1141493" y="297741"/>
            <a:ext cx="375086" cy="438940"/>
          </a:xfrm>
          <a:prstGeom prst="line">
            <a:avLst/>
          </a:prstGeom>
          <a:ln cap="flat" w="66675">
            <a:solidFill>
              <a:srgbClr val="FFD875"/>
            </a:solidFill>
            <a:prstDash val="solid"/>
            <a:headEnd type="none" len="sm" w="sm"/>
            <a:tailEnd type="none" len="sm" w="sm"/>
          </a:ln>
        </p:spPr>
      </p:sp>
      <p:sp>
        <p:nvSpPr>
          <p:cNvPr name="AutoShape 11" id="11"/>
          <p:cNvSpPr/>
          <p:nvPr/>
        </p:nvSpPr>
        <p:spPr>
          <a:xfrm>
            <a:off x="1482711" y="297741"/>
            <a:ext cx="375086" cy="438940"/>
          </a:xfrm>
          <a:prstGeom prst="line">
            <a:avLst/>
          </a:prstGeom>
          <a:ln cap="flat" w="66675">
            <a:solidFill>
              <a:srgbClr val="FFD875"/>
            </a:solidFill>
            <a:prstDash val="solid"/>
            <a:headEnd type="none" len="sm" w="sm"/>
            <a:tailEnd type="none" len="sm" w="sm"/>
          </a:ln>
        </p:spPr>
      </p:sp>
      <p:sp>
        <p:nvSpPr>
          <p:cNvPr name="AutoShape 12" id="12"/>
          <p:cNvSpPr/>
          <p:nvPr/>
        </p:nvSpPr>
        <p:spPr>
          <a:xfrm>
            <a:off x="1823929" y="297741"/>
            <a:ext cx="375086" cy="438940"/>
          </a:xfrm>
          <a:prstGeom prst="line">
            <a:avLst/>
          </a:prstGeom>
          <a:ln cap="flat" w="66675">
            <a:solidFill>
              <a:srgbClr val="FFD875"/>
            </a:solidFill>
            <a:prstDash val="solid"/>
            <a:headEnd type="none" len="sm" w="sm"/>
            <a:tailEnd type="none" len="sm" w="sm"/>
          </a:ln>
        </p:spPr>
      </p:sp>
      <p:sp>
        <p:nvSpPr>
          <p:cNvPr name="AutoShape 13" id="13"/>
          <p:cNvSpPr/>
          <p:nvPr/>
        </p:nvSpPr>
        <p:spPr>
          <a:xfrm>
            <a:off x="2165147" y="297741"/>
            <a:ext cx="375086" cy="438940"/>
          </a:xfrm>
          <a:prstGeom prst="line">
            <a:avLst/>
          </a:prstGeom>
          <a:ln cap="flat" w="66675">
            <a:solidFill>
              <a:srgbClr val="FFD875"/>
            </a:solidFill>
            <a:prstDash val="solid"/>
            <a:headEnd type="none" len="sm" w="sm"/>
            <a:tailEnd type="none" len="sm" w="sm"/>
          </a:ln>
        </p:spPr>
      </p:sp>
      <p:sp>
        <p:nvSpPr>
          <p:cNvPr name="AutoShape 14" id="14"/>
          <p:cNvSpPr/>
          <p:nvPr/>
        </p:nvSpPr>
        <p:spPr>
          <a:xfrm>
            <a:off x="2506365" y="297741"/>
            <a:ext cx="375086" cy="438940"/>
          </a:xfrm>
          <a:prstGeom prst="line">
            <a:avLst/>
          </a:prstGeom>
          <a:ln cap="flat" w="66675">
            <a:solidFill>
              <a:srgbClr val="FFD875"/>
            </a:solidFill>
            <a:prstDash val="solid"/>
            <a:headEnd type="none" len="sm" w="sm"/>
            <a:tailEnd type="none" len="sm" w="sm"/>
          </a:ln>
        </p:spPr>
      </p:sp>
      <p:sp>
        <p:nvSpPr>
          <p:cNvPr name="AutoShape 15" id="15"/>
          <p:cNvSpPr/>
          <p:nvPr/>
        </p:nvSpPr>
        <p:spPr>
          <a:xfrm>
            <a:off x="2847584" y="297741"/>
            <a:ext cx="375086" cy="438940"/>
          </a:xfrm>
          <a:prstGeom prst="line">
            <a:avLst/>
          </a:prstGeom>
          <a:ln cap="flat" w="66675">
            <a:solidFill>
              <a:srgbClr val="FFD875"/>
            </a:solidFill>
            <a:prstDash val="solid"/>
            <a:headEnd type="none" len="sm" w="sm"/>
            <a:tailEnd type="none" len="sm" w="sm"/>
          </a:ln>
        </p:spPr>
      </p:sp>
      <p:sp>
        <p:nvSpPr>
          <p:cNvPr name="AutoShape 16" id="16"/>
          <p:cNvSpPr/>
          <p:nvPr/>
        </p:nvSpPr>
        <p:spPr>
          <a:xfrm>
            <a:off x="3188802" y="297741"/>
            <a:ext cx="375086" cy="438940"/>
          </a:xfrm>
          <a:prstGeom prst="line">
            <a:avLst/>
          </a:prstGeom>
          <a:ln cap="flat" w="66675">
            <a:solidFill>
              <a:srgbClr val="FFD875"/>
            </a:solidFill>
            <a:prstDash val="solid"/>
            <a:headEnd type="none" len="sm" w="sm"/>
            <a:tailEnd type="none" len="sm" w="sm"/>
          </a:ln>
        </p:spPr>
      </p:sp>
      <p:grpSp>
        <p:nvGrpSpPr>
          <p:cNvPr name="Group 17" id="17"/>
          <p:cNvGrpSpPr/>
          <p:nvPr/>
        </p:nvGrpSpPr>
        <p:grpSpPr>
          <a:xfrm rot="0">
            <a:off x="7316740" y="3889363"/>
            <a:ext cx="1398571" cy="1396130"/>
            <a:chOff x="0" y="0"/>
            <a:chExt cx="368348" cy="367705"/>
          </a:xfrm>
        </p:grpSpPr>
        <p:sp>
          <p:nvSpPr>
            <p:cNvPr name="Freeform 18" id="18"/>
            <p:cNvSpPr/>
            <p:nvPr/>
          </p:nvSpPr>
          <p:spPr>
            <a:xfrm flipH="false" flipV="false" rot="0">
              <a:off x="0" y="0"/>
              <a:ext cx="368348" cy="367705"/>
            </a:xfrm>
            <a:custGeom>
              <a:avLst/>
              <a:gdLst/>
              <a:ahLst/>
              <a:cxnLst/>
              <a:rect r="r" b="b" t="t" l="l"/>
              <a:pathLst>
                <a:path h="367705" w="368348">
                  <a:moveTo>
                    <a:pt x="0" y="0"/>
                  </a:moveTo>
                  <a:lnTo>
                    <a:pt x="368348" y="0"/>
                  </a:lnTo>
                  <a:lnTo>
                    <a:pt x="368348" y="367705"/>
                  </a:lnTo>
                  <a:lnTo>
                    <a:pt x="0" y="367705"/>
                  </a:lnTo>
                  <a:close/>
                </a:path>
              </a:pathLst>
            </a:custGeom>
            <a:solidFill>
              <a:srgbClr val="FFD875"/>
            </a:solidFill>
          </p:spPr>
        </p:sp>
        <p:sp>
          <p:nvSpPr>
            <p:cNvPr name="TextBox 19" id="19"/>
            <p:cNvSpPr txBox="true"/>
            <p:nvPr/>
          </p:nvSpPr>
          <p:spPr>
            <a:xfrm>
              <a:off x="0" y="-47625"/>
              <a:ext cx="368348" cy="415330"/>
            </a:xfrm>
            <a:prstGeom prst="rect">
              <a:avLst/>
            </a:prstGeom>
          </p:spPr>
          <p:txBody>
            <a:bodyPr anchor="ctr" rtlCol="false" tIns="50800" lIns="50800" bIns="50800" rIns="50800"/>
            <a:lstStyle/>
            <a:p>
              <a:pPr algn="ctr">
                <a:lnSpc>
                  <a:spcPts val="2999"/>
                </a:lnSpc>
              </a:pPr>
            </a:p>
          </p:txBody>
        </p:sp>
      </p:grpSp>
      <p:grpSp>
        <p:nvGrpSpPr>
          <p:cNvPr name="Group 20" id="20"/>
          <p:cNvGrpSpPr/>
          <p:nvPr/>
        </p:nvGrpSpPr>
        <p:grpSpPr>
          <a:xfrm rot="0">
            <a:off x="7316740" y="5730428"/>
            <a:ext cx="1398571" cy="1396130"/>
            <a:chOff x="0" y="0"/>
            <a:chExt cx="368348" cy="367705"/>
          </a:xfrm>
        </p:grpSpPr>
        <p:sp>
          <p:nvSpPr>
            <p:cNvPr name="Freeform 21" id="21"/>
            <p:cNvSpPr/>
            <p:nvPr/>
          </p:nvSpPr>
          <p:spPr>
            <a:xfrm flipH="false" flipV="false" rot="0">
              <a:off x="0" y="0"/>
              <a:ext cx="368348" cy="367705"/>
            </a:xfrm>
            <a:custGeom>
              <a:avLst/>
              <a:gdLst/>
              <a:ahLst/>
              <a:cxnLst/>
              <a:rect r="r" b="b" t="t" l="l"/>
              <a:pathLst>
                <a:path h="367705" w="368348">
                  <a:moveTo>
                    <a:pt x="0" y="0"/>
                  </a:moveTo>
                  <a:lnTo>
                    <a:pt x="368348" y="0"/>
                  </a:lnTo>
                  <a:lnTo>
                    <a:pt x="368348" y="367705"/>
                  </a:lnTo>
                  <a:lnTo>
                    <a:pt x="0" y="367705"/>
                  </a:lnTo>
                  <a:close/>
                </a:path>
              </a:pathLst>
            </a:custGeom>
            <a:solidFill>
              <a:srgbClr val="FFD875"/>
            </a:solidFill>
          </p:spPr>
        </p:sp>
        <p:sp>
          <p:nvSpPr>
            <p:cNvPr name="TextBox 22" id="22"/>
            <p:cNvSpPr txBox="true"/>
            <p:nvPr/>
          </p:nvSpPr>
          <p:spPr>
            <a:xfrm>
              <a:off x="0" y="-47625"/>
              <a:ext cx="368348" cy="415330"/>
            </a:xfrm>
            <a:prstGeom prst="rect">
              <a:avLst/>
            </a:prstGeom>
          </p:spPr>
          <p:txBody>
            <a:bodyPr anchor="ctr" rtlCol="false" tIns="50800" lIns="50800" bIns="50800" rIns="50800"/>
            <a:lstStyle/>
            <a:p>
              <a:pPr algn="ctr">
                <a:lnSpc>
                  <a:spcPts val="2999"/>
                </a:lnSpc>
              </a:pPr>
            </a:p>
          </p:txBody>
        </p:sp>
      </p:grpSp>
      <p:grpSp>
        <p:nvGrpSpPr>
          <p:cNvPr name="Group 23" id="23"/>
          <p:cNvGrpSpPr/>
          <p:nvPr/>
        </p:nvGrpSpPr>
        <p:grpSpPr>
          <a:xfrm rot="0">
            <a:off x="7316740" y="7574233"/>
            <a:ext cx="1398571" cy="1396130"/>
            <a:chOff x="0" y="0"/>
            <a:chExt cx="368348" cy="367705"/>
          </a:xfrm>
        </p:grpSpPr>
        <p:sp>
          <p:nvSpPr>
            <p:cNvPr name="Freeform 24" id="24"/>
            <p:cNvSpPr/>
            <p:nvPr/>
          </p:nvSpPr>
          <p:spPr>
            <a:xfrm flipH="false" flipV="false" rot="0">
              <a:off x="0" y="0"/>
              <a:ext cx="368348" cy="367705"/>
            </a:xfrm>
            <a:custGeom>
              <a:avLst/>
              <a:gdLst/>
              <a:ahLst/>
              <a:cxnLst/>
              <a:rect r="r" b="b" t="t" l="l"/>
              <a:pathLst>
                <a:path h="367705" w="368348">
                  <a:moveTo>
                    <a:pt x="0" y="0"/>
                  </a:moveTo>
                  <a:lnTo>
                    <a:pt x="368348" y="0"/>
                  </a:lnTo>
                  <a:lnTo>
                    <a:pt x="368348" y="367705"/>
                  </a:lnTo>
                  <a:lnTo>
                    <a:pt x="0" y="367705"/>
                  </a:lnTo>
                  <a:close/>
                </a:path>
              </a:pathLst>
            </a:custGeom>
            <a:solidFill>
              <a:srgbClr val="FFD875"/>
            </a:solidFill>
          </p:spPr>
        </p:sp>
        <p:sp>
          <p:nvSpPr>
            <p:cNvPr name="TextBox 25" id="25"/>
            <p:cNvSpPr txBox="true"/>
            <p:nvPr/>
          </p:nvSpPr>
          <p:spPr>
            <a:xfrm>
              <a:off x="0" y="-47625"/>
              <a:ext cx="368348" cy="415330"/>
            </a:xfrm>
            <a:prstGeom prst="rect">
              <a:avLst/>
            </a:prstGeom>
          </p:spPr>
          <p:txBody>
            <a:bodyPr anchor="ctr" rtlCol="false" tIns="50800" lIns="50800" bIns="50800" rIns="50800"/>
            <a:lstStyle/>
            <a:p>
              <a:pPr algn="ctr">
                <a:lnSpc>
                  <a:spcPts val="2999"/>
                </a:lnSpc>
              </a:pPr>
            </a:p>
          </p:txBody>
        </p:sp>
      </p:grpSp>
      <p:sp>
        <p:nvSpPr>
          <p:cNvPr name="Freeform 26" id="26"/>
          <p:cNvSpPr/>
          <p:nvPr/>
        </p:nvSpPr>
        <p:spPr>
          <a:xfrm flipH="false" flipV="false" rot="0">
            <a:off x="10744155" y="0"/>
            <a:ext cx="7543845" cy="1471050"/>
          </a:xfrm>
          <a:custGeom>
            <a:avLst/>
            <a:gdLst/>
            <a:ahLst/>
            <a:cxnLst/>
            <a:rect r="r" b="b" t="t" l="l"/>
            <a:pathLst>
              <a:path h="1471050" w="7543845">
                <a:moveTo>
                  <a:pt x="0" y="0"/>
                </a:moveTo>
                <a:lnTo>
                  <a:pt x="7543845" y="0"/>
                </a:lnTo>
                <a:lnTo>
                  <a:pt x="7543845" y="1471050"/>
                </a:lnTo>
                <a:lnTo>
                  <a:pt x="0" y="147105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7" id="27"/>
          <p:cNvSpPr/>
          <p:nvPr/>
        </p:nvSpPr>
        <p:spPr>
          <a:xfrm flipH="false" flipV="false" rot="0">
            <a:off x="7573687" y="7829959"/>
            <a:ext cx="884678" cy="884678"/>
          </a:xfrm>
          <a:custGeom>
            <a:avLst/>
            <a:gdLst/>
            <a:ahLst/>
            <a:cxnLst/>
            <a:rect r="r" b="b" t="t" l="l"/>
            <a:pathLst>
              <a:path h="884678" w="884678">
                <a:moveTo>
                  <a:pt x="0" y="0"/>
                </a:moveTo>
                <a:lnTo>
                  <a:pt x="884678" y="0"/>
                </a:lnTo>
                <a:lnTo>
                  <a:pt x="884678" y="884678"/>
                </a:lnTo>
                <a:lnTo>
                  <a:pt x="0" y="88467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8" id="28"/>
          <p:cNvSpPr/>
          <p:nvPr/>
        </p:nvSpPr>
        <p:spPr>
          <a:xfrm flipH="false" flipV="false" rot="0">
            <a:off x="7573687" y="4117963"/>
            <a:ext cx="884678" cy="805057"/>
          </a:xfrm>
          <a:custGeom>
            <a:avLst/>
            <a:gdLst/>
            <a:ahLst/>
            <a:cxnLst/>
            <a:rect r="r" b="b" t="t" l="l"/>
            <a:pathLst>
              <a:path h="805057" w="884678">
                <a:moveTo>
                  <a:pt x="0" y="0"/>
                </a:moveTo>
                <a:lnTo>
                  <a:pt x="884678" y="0"/>
                </a:lnTo>
                <a:lnTo>
                  <a:pt x="884678" y="805057"/>
                </a:lnTo>
                <a:lnTo>
                  <a:pt x="0" y="80505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9" id="29"/>
          <p:cNvSpPr/>
          <p:nvPr/>
        </p:nvSpPr>
        <p:spPr>
          <a:xfrm flipH="false" flipV="false" rot="0">
            <a:off x="7554637" y="5923668"/>
            <a:ext cx="1006593" cy="1006593"/>
          </a:xfrm>
          <a:custGeom>
            <a:avLst/>
            <a:gdLst/>
            <a:ahLst/>
            <a:cxnLst/>
            <a:rect r="r" b="b" t="t" l="l"/>
            <a:pathLst>
              <a:path h="1006593" w="1006593">
                <a:moveTo>
                  <a:pt x="0" y="0"/>
                </a:moveTo>
                <a:lnTo>
                  <a:pt x="1006593" y="0"/>
                </a:lnTo>
                <a:lnTo>
                  <a:pt x="1006593" y="1006594"/>
                </a:lnTo>
                <a:lnTo>
                  <a:pt x="0" y="100659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30" id="30"/>
          <p:cNvSpPr txBox="true"/>
          <p:nvPr/>
        </p:nvSpPr>
        <p:spPr>
          <a:xfrm rot="0">
            <a:off x="7316740" y="2139533"/>
            <a:ext cx="9743420" cy="1114425"/>
          </a:xfrm>
          <a:prstGeom prst="rect">
            <a:avLst/>
          </a:prstGeom>
        </p:spPr>
        <p:txBody>
          <a:bodyPr anchor="t" rtlCol="false" tIns="0" lIns="0" bIns="0" rIns="0">
            <a:spAutoFit/>
          </a:bodyPr>
          <a:lstStyle/>
          <a:p>
            <a:pPr algn="l">
              <a:lnSpc>
                <a:spcPts val="7679"/>
              </a:lnSpc>
            </a:pPr>
            <a:r>
              <a:rPr lang="en-US" sz="6399">
                <a:solidFill>
                  <a:srgbClr val="051D64"/>
                </a:solidFill>
                <a:latin typeface="Calibri (MS) Bold"/>
              </a:rPr>
              <a:t>Metodología </a:t>
            </a:r>
          </a:p>
        </p:txBody>
      </p:sp>
      <p:sp>
        <p:nvSpPr>
          <p:cNvPr name="TextBox 31" id="31"/>
          <p:cNvSpPr txBox="true"/>
          <p:nvPr/>
        </p:nvSpPr>
        <p:spPr>
          <a:xfrm rot="0">
            <a:off x="9172864" y="3822688"/>
            <a:ext cx="4426078" cy="523875"/>
          </a:xfrm>
          <a:prstGeom prst="rect">
            <a:avLst/>
          </a:prstGeom>
        </p:spPr>
        <p:txBody>
          <a:bodyPr anchor="t" rtlCol="false" tIns="0" lIns="0" bIns="0" rIns="0">
            <a:spAutoFit/>
          </a:bodyPr>
          <a:lstStyle/>
          <a:p>
            <a:pPr algn="l">
              <a:lnSpc>
                <a:spcPts val="3600"/>
              </a:lnSpc>
            </a:pPr>
            <a:r>
              <a:rPr lang="en-US" sz="3000">
                <a:solidFill>
                  <a:srgbClr val="051D64"/>
                </a:solidFill>
                <a:latin typeface="Calibri (MS) Bold"/>
              </a:rPr>
              <a:t>TEXTO</a:t>
            </a:r>
          </a:p>
        </p:txBody>
      </p:sp>
      <p:sp>
        <p:nvSpPr>
          <p:cNvPr name="TextBox 32" id="32"/>
          <p:cNvSpPr txBox="true"/>
          <p:nvPr/>
        </p:nvSpPr>
        <p:spPr>
          <a:xfrm rot="0">
            <a:off x="9172864" y="5721700"/>
            <a:ext cx="4426078" cy="523875"/>
          </a:xfrm>
          <a:prstGeom prst="rect">
            <a:avLst/>
          </a:prstGeom>
        </p:spPr>
        <p:txBody>
          <a:bodyPr anchor="t" rtlCol="false" tIns="0" lIns="0" bIns="0" rIns="0">
            <a:spAutoFit/>
          </a:bodyPr>
          <a:lstStyle/>
          <a:p>
            <a:pPr algn="l">
              <a:lnSpc>
                <a:spcPts val="3600"/>
              </a:lnSpc>
            </a:pPr>
            <a:r>
              <a:rPr lang="en-US" sz="3000">
                <a:solidFill>
                  <a:srgbClr val="051D64"/>
                </a:solidFill>
                <a:latin typeface="Calibri (MS) Bold"/>
              </a:rPr>
              <a:t>TEXTO</a:t>
            </a:r>
          </a:p>
        </p:txBody>
      </p:sp>
      <p:sp>
        <p:nvSpPr>
          <p:cNvPr name="TextBox 33" id="33"/>
          <p:cNvSpPr txBox="true"/>
          <p:nvPr/>
        </p:nvSpPr>
        <p:spPr>
          <a:xfrm rot="0">
            <a:off x="9172864" y="4454875"/>
            <a:ext cx="7687362" cy="790575"/>
          </a:xfrm>
          <a:prstGeom prst="rect">
            <a:avLst/>
          </a:prstGeom>
        </p:spPr>
        <p:txBody>
          <a:bodyPr anchor="t" rtlCol="false" tIns="0" lIns="0" bIns="0" rIns="0">
            <a:spAutoFit/>
          </a:bodyPr>
          <a:lstStyle/>
          <a:p>
            <a:pPr algn="l">
              <a:lnSpc>
                <a:spcPts val="2999"/>
              </a:lnSpc>
            </a:pPr>
            <a:r>
              <a:rPr lang="en-US" sz="2499">
                <a:solidFill>
                  <a:srgbClr val="03060B"/>
                </a:solidFill>
                <a:latin typeface="Calibri (MS)"/>
              </a:rPr>
              <a:t>Texto Texto Texto Texto Texto Texto Texto Texto Texto Texto Texto Texto Texto Texto Texto Texto Texto Texto</a:t>
            </a:r>
            <a:r>
              <a:rPr lang="en-US" sz="2499">
                <a:solidFill>
                  <a:srgbClr val="03060B"/>
                </a:solidFill>
                <a:latin typeface="Calibri (MS)"/>
              </a:rPr>
              <a:t> </a:t>
            </a:r>
          </a:p>
        </p:txBody>
      </p:sp>
      <p:sp>
        <p:nvSpPr>
          <p:cNvPr name="TextBox 34" id="34"/>
          <p:cNvSpPr txBox="true"/>
          <p:nvPr/>
        </p:nvSpPr>
        <p:spPr>
          <a:xfrm rot="0">
            <a:off x="9172864" y="6340825"/>
            <a:ext cx="7687362" cy="790575"/>
          </a:xfrm>
          <a:prstGeom prst="rect">
            <a:avLst/>
          </a:prstGeom>
        </p:spPr>
        <p:txBody>
          <a:bodyPr anchor="t" rtlCol="false" tIns="0" lIns="0" bIns="0" rIns="0">
            <a:spAutoFit/>
          </a:bodyPr>
          <a:lstStyle/>
          <a:p>
            <a:pPr algn="l">
              <a:lnSpc>
                <a:spcPts val="2999"/>
              </a:lnSpc>
            </a:pPr>
            <a:r>
              <a:rPr lang="en-US" sz="2499">
                <a:solidFill>
                  <a:srgbClr val="03060B"/>
                </a:solidFill>
                <a:latin typeface="Calibri (MS)"/>
              </a:rPr>
              <a:t>Texto Texto Texto Texto Texto Texto Texto Texto Texto Texto Texto Texto Texto Texto Texto Texto Texto Texto</a:t>
            </a:r>
            <a:r>
              <a:rPr lang="en-US" sz="2499">
                <a:solidFill>
                  <a:srgbClr val="03060B"/>
                </a:solidFill>
                <a:latin typeface="Calibri (MS)"/>
              </a:rPr>
              <a:t> </a:t>
            </a:r>
          </a:p>
        </p:txBody>
      </p:sp>
      <p:sp>
        <p:nvSpPr>
          <p:cNvPr name="TextBox 35" id="35"/>
          <p:cNvSpPr txBox="true"/>
          <p:nvPr/>
        </p:nvSpPr>
        <p:spPr>
          <a:xfrm rot="0">
            <a:off x="9172864" y="7620711"/>
            <a:ext cx="4426078" cy="523875"/>
          </a:xfrm>
          <a:prstGeom prst="rect">
            <a:avLst/>
          </a:prstGeom>
        </p:spPr>
        <p:txBody>
          <a:bodyPr anchor="t" rtlCol="false" tIns="0" lIns="0" bIns="0" rIns="0">
            <a:spAutoFit/>
          </a:bodyPr>
          <a:lstStyle/>
          <a:p>
            <a:pPr algn="l">
              <a:lnSpc>
                <a:spcPts val="3600"/>
              </a:lnSpc>
            </a:pPr>
            <a:r>
              <a:rPr lang="en-US" sz="3000">
                <a:solidFill>
                  <a:srgbClr val="051D64"/>
                </a:solidFill>
                <a:latin typeface="Calibri (MS) Bold"/>
              </a:rPr>
              <a:t>TEXTO</a:t>
            </a:r>
          </a:p>
        </p:txBody>
      </p:sp>
      <p:sp>
        <p:nvSpPr>
          <p:cNvPr name="TextBox 36" id="36"/>
          <p:cNvSpPr txBox="true"/>
          <p:nvPr/>
        </p:nvSpPr>
        <p:spPr>
          <a:xfrm rot="0">
            <a:off x="9172864" y="8201736"/>
            <a:ext cx="7687362" cy="790575"/>
          </a:xfrm>
          <a:prstGeom prst="rect">
            <a:avLst/>
          </a:prstGeom>
        </p:spPr>
        <p:txBody>
          <a:bodyPr anchor="t" rtlCol="false" tIns="0" lIns="0" bIns="0" rIns="0">
            <a:spAutoFit/>
          </a:bodyPr>
          <a:lstStyle/>
          <a:p>
            <a:pPr algn="l">
              <a:lnSpc>
                <a:spcPts val="2999"/>
              </a:lnSpc>
            </a:pPr>
            <a:r>
              <a:rPr lang="en-US" sz="2499">
                <a:solidFill>
                  <a:srgbClr val="03060B"/>
                </a:solidFill>
                <a:latin typeface="Calibri (MS)"/>
              </a:rPr>
              <a:t>Texto Texto Texto Texto Texto Texto Texto Texto Texto Texto Texto Texto Texto Texto Texto Texto Texto Texto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0">
            <a:off x="0" y="7998501"/>
            <a:ext cx="6128414" cy="2288499"/>
          </a:xfrm>
          <a:custGeom>
            <a:avLst/>
            <a:gdLst/>
            <a:ahLst/>
            <a:cxnLst/>
            <a:rect r="r" b="b" t="t" l="l"/>
            <a:pathLst>
              <a:path h="2288499" w="6128414">
                <a:moveTo>
                  <a:pt x="0" y="2288499"/>
                </a:moveTo>
                <a:lnTo>
                  <a:pt x="6128414" y="2288499"/>
                </a:lnTo>
                <a:lnTo>
                  <a:pt x="6128414" y="0"/>
                </a:lnTo>
                <a:lnTo>
                  <a:pt x="0" y="0"/>
                </a:lnTo>
                <a:lnTo>
                  <a:pt x="0" y="2288499"/>
                </a:lnTo>
                <a:close/>
              </a:path>
            </a:pathLst>
          </a:custGeom>
          <a:blipFill>
            <a:blip r:embed="rId2">
              <a:extLst>
                <a:ext uri="{96DAC541-7B7A-43D3-8B79-37D633B846F1}">
                  <asvg:svgBlip xmlns:asvg="http://schemas.microsoft.com/office/drawing/2016/SVG/main" r:embed="rId3"/>
                </a:ext>
              </a:extLst>
            </a:blip>
            <a:stretch>
              <a:fillRect l="0" t="0" r="-103224" b="0"/>
            </a:stretch>
          </a:blipFill>
        </p:spPr>
      </p:sp>
      <p:grpSp>
        <p:nvGrpSpPr>
          <p:cNvPr name="Group 3" id="3"/>
          <p:cNvGrpSpPr/>
          <p:nvPr/>
        </p:nvGrpSpPr>
        <p:grpSpPr>
          <a:xfrm rot="0">
            <a:off x="5166947" y="9939233"/>
            <a:ext cx="16432054" cy="3086100"/>
            <a:chOff x="0" y="0"/>
            <a:chExt cx="4327784" cy="812800"/>
          </a:xfrm>
        </p:grpSpPr>
        <p:sp>
          <p:nvSpPr>
            <p:cNvPr name="Freeform 4" id="4"/>
            <p:cNvSpPr/>
            <p:nvPr/>
          </p:nvSpPr>
          <p:spPr>
            <a:xfrm flipH="false" flipV="false" rot="0">
              <a:off x="0" y="0"/>
              <a:ext cx="4327784" cy="812800"/>
            </a:xfrm>
            <a:custGeom>
              <a:avLst/>
              <a:gdLst/>
              <a:ahLst/>
              <a:cxnLst/>
              <a:rect r="r" b="b" t="t" l="l"/>
              <a:pathLst>
                <a:path h="812800" w="4327784">
                  <a:moveTo>
                    <a:pt x="0" y="0"/>
                  </a:moveTo>
                  <a:lnTo>
                    <a:pt x="4327784" y="0"/>
                  </a:lnTo>
                  <a:lnTo>
                    <a:pt x="4327784" y="812800"/>
                  </a:lnTo>
                  <a:lnTo>
                    <a:pt x="0" y="812800"/>
                  </a:lnTo>
                  <a:close/>
                </a:path>
              </a:pathLst>
            </a:custGeom>
            <a:solidFill>
              <a:srgbClr val="29AAE1"/>
            </a:solidFill>
          </p:spPr>
        </p:sp>
        <p:sp>
          <p:nvSpPr>
            <p:cNvPr name="TextBox 5" id="5"/>
            <p:cNvSpPr txBox="true"/>
            <p:nvPr/>
          </p:nvSpPr>
          <p:spPr>
            <a:xfrm>
              <a:off x="0" y="-38100"/>
              <a:ext cx="4327784" cy="850900"/>
            </a:xfrm>
            <a:prstGeom prst="rect">
              <a:avLst/>
            </a:prstGeom>
          </p:spPr>
          <p:txBody>
            <a:bodyPr anchor="ctr" rtlCol="false" tIns="50800" lIns="50800" bIns="50800" rIns="50800"/>
            <a:lstStyle/>
            <a:p>
              <a:pPr algn="ctr">
                <a:lnSpc>
                  <a:spcPts val="2659"/>
                </a:lnSpc>
              </a:pPr>
            </a:p>
          </p:txBody>
        </p:sp>
      </p:grpSp>
      <p:sp>
        <p:nvSpPr>
          <p:cNvPr name="AutoShape 6" id="6"/>
          <p:cNvSpPr/>
          <p:nvPr/>
        </p:nvSpPr>
        <p:spPr>
          <a:xfrm flipV="true">
            <a:off x="6109733" y="9572264"/>
            <a:ext cx="8115511" cy="57150"/>
          </a:xfrm>
          <a:prstGeom prst="line">
            <a:avLst/>
          </a:prstGeom>
          <a:ln cap="flat" w="104775">
            <a:solidFill>
              <a:srgbClr val="FFD875"/>
            </a:solidFill>
            <a:prstDash val="solid"/>
            <a:headEnd type="none" len="sm" w="sm"/>
            <a:tailEnd type="none" len="sm" w="sm"/>
          </a:ln>
        </p:spPr>
      </p:sp>
      <p:grpSp>
        <p:nvGrpSpPr>
          <p:cNvPr name="Group 7" id="7"/>
          <p:cNvGrpSpPr/>
          <p:nvPr/>
        </p:nvGrpSpPr>
        <p:grpSpPr>
          <a:xfrm rot="0">
            <a:off x="-953234" y="-2057400"/>
            <a:ext cx="19956304" cy="2418376"/>
            <a:chOff x="0" y="0"/>
            <a:chExt cx="5255981" cy="636938"/>
          </a:xfrm>
        </p:grpSpPr>
        <p:sp>
          <p:nvSpPr>
            <p:cNvPr name="Freeform 8" id="8"/>
            <p:cNvSpPr/>
            <p:nvPr/>
          </p:nvSpPr>
          <p:spPr>
            <a:xfrm flipH="false" flipV="false" rot="0">
              <a:off x="0" y="0"/>
              <a:ext cx="5255982" cy="636938"/>
            </a:xfrm>
            <a:custGeom>
              <a:avLst/>
              <a:gdLst/>
              <a:ahLst/>
              <a:cxnLst/>
              <a:rect r="r" b="b" t="t" l="l"/>
              <a:pathLst>
                <a:path h="636938" w="5255982">
                  <a:moveTo>
                    <a:pt x="0" y="0"/>
                  </a:moveTo>
                  <a:lnTo>
                    <a:pt x="5255982" y="0"/>
                  </a:lnTo>
                  <a:lnTo>
                    <a:pt x="5255982" y="636938"/>
                  </a:lnTo>
                  <a:lnTo>
                    <a:pt x="0" y="636938"/>
                  </a:lnTo>
                  <a:close/>
                </a:path>
              </a:pathLst>
            </a:custGeom>
            <a:solidFill>
              <a:srgbClr val="29AAE1"/>
            </a:solidFill>
          </p:spPr>
        </p:sp>
        <p:sp>
          <p:nvSpPr>
            <p:cNvPr name="TextBox 9" id="9"/>
            <p:cNvSpPr txBox="true"/>
            <p:nvPr/>
          </p:nvSpPr>
          <p:spPr>
            <a:xfrm>
              <a:off x="0" y="-38100"/>
              <a:ext cx="5255981" cy="675038"/>
            </a:xfrm>
            <a:prstGeom prst="rect">
              <a:avLst/>
            </a:prstGeom>
          </p:spPr>
          <p:txBody>
            <a:bodyPr anchor="ctr" rtlCol="false" tIns="50800" lIns="50800" bIns="50800" rIns="50800"/>
            <a:lstStyle/>
            <a:p>
              <a:pPr algn="ctr">
                <a:lnSpc>
                  <a:spcPts val="2659"/>
                </a:lnSpc>
              </a:pPr>
            </a:p>
          </p:txBody>
        </p:sp>
      </p:grpSp>
      <p:sp>
        <p:nvSpPr>
          <p:cNvPr name="Freeform 10" id="10"/>
          <p:cNvSpPr/>
          <p:nvPr/>
        </p:nvSpPr>
        <p:spPr>
          <a:xfrm flipH="false" flipV="false" rot="0">
            <a:off x="0" y="9023563"/>
            <a:ext cx="1263026" cy="1211701"/>
          </a:xfrm>
          <a:custGeom>
            <a:avLst/>
            <a:gdLst/>
            <a:ahLst/>
            <a:cxnLst/>
            <a:rect r="r" b="b" t="t" l="l"/>
            <a:pathLst>
              <a:path h="1211701" w="1263026">
                <a:moveTo>
                  <a:pt x="0" y="0"/>
                </a:moveTo>
                <a:lnTo>
                  <a:pt x="1263026" y="0"/>
                </a:lnTo>
                <a:lnTo>
                  <a:pt x="1263026" y="1211701"/>
                </a:lnTo>
                <a:lnTo>
                  <a:pt x="0" y="1211701"/>
                </a:lnTo>
                <a:lnTo>
                  <a:pt x="0" y="0"/>
                </a:lnTo>
                <a:close/>
              </a:path>
            </a:pathLst>
          </a:custGeom>
          <a:blipFill>
            <a:blip r:embed="rId4"/>
            <a:stretch>
              <a:fillRect l="0" t="0" r="-273494" b="0"/>
            </a:stretch>
          </a:blipFill>
        </p:spPr>
      </p:sp>
      <p:sp>
        <p:nvSpPr>
          <p:cNvPr name="TextBox 11" id="11"/>
          <p:cNvSpPr txBox="true"/>
          <p:nvPr/>
        </p:nvSpPr>
        <p:spPr>
          <a:xfrm rot="0">
            <a:off x="1404534" y="1756929"/>
            <a:ext cx="5903724" cy="2085975"/>
          </a:xfrm>
          <a:prstGeom prst="rect">
            <a:avLst/>
          </a:prstGeom>
        </p:spPr>
        <p:txBody>
          <a:bodyPr anchor="t" rtlCol="false" tIns="0" lIns="0" bIns="0" rIns="0">
            <a:spAutoFit/>
          </a:bodyPr>
          <a:lstStyle/>
          <a:p>
            <a:pPr algn="l">
              <a:lnSpc>
                <a:spcPts val="7679"/>
              </a:lnSpc>
            </a:pPr>
            <a:r>
              <a:rPr lang="en-US" sz="6399">
                <a:solidFill>
                  <a:srgbClr val="051D64"/>
                </a:solidFill>
                <a:latin typeface="Calibri (MS) Bold"/>
              </a:rPr>
              <a:t>Resultados</a:t>
            </a:r>
          </a:p>
          <a:p>
            <a:pPr algn="l">
              <a:lnSpc>
                <a:spcPts val="7679"/>
              </a:lnSpc>
            </a:pPr>
          </a:p>
        </p:txBody>
      </p:sp>
      <p:sp>
        <p:nvSpPr>
          <p:cNvPr name="TextBox 12" id="12"/>
          <p:cNvSpPr txBox="true"/>
          <p:nvPr/>
        </p:nvSpPr>
        <p:spPr>
          <a:xfrm rot="0">
            <a:off x="1404534" y="3633354"/>
            <a:ext cx="7303736" cy="3098800"/>
          </a:xfrm>
          <a:prstGeom prst="rect">
            <a:avLst/>
          </a:prstGeom>
        </p:spPr>
        <p:txBody>
          <a:bodyPr anchor="t" rtlCol="false" tIns="0" lIns="0" bIns="0" rIns="0">
            <a:spAutoFit/>
          </a:bodyPr>
          <a:lstStyle/>
          <a:p>
            <a:pPr algn="l">
              <a:lnSpc>
                <a:spcPts val="3499"/>
              </a:lnSpc>
            </a:pPr>
            <a:r>
              <a:rPr lang="en-US" sz="2499">
                <a:solidFill>
                  <a:srgbClr val="03060B"/>
                </a:solidFill>
                <a:latin typeface="Calibri (MS)"/>
              </a:rPr>
              <a:t>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p>
        </p:txBody>
      </p:sp>
      <p:pic>
        <p:nvPicPr>
          <p:cNvPr name="Picture 13" id="13"/>
          <p:cNvPicPr>
            <a:picLocks noChangeAspect="true"/>
          </p:cNvPicPr>
          <p:nvPr/>
        </p:nvPicPr>
        <p:blipFill>
          <a:blip r:embed="rId5"/>
          <a:stretch>
            <a:fillRect/>
          </a:stretch>
        </p:blipFill>
        <p:spPr>
          <a:xfrm rot="0">
            <a:off x="9203481" y="1088376"/>
            <a:ext cx="8358988" cy="7704102"/>
          </a:xfrm>
          <a:prstGeom prst="rect">
            <a:avLst/>
          </a:prstGeom>
        </p:spPr>
      </p:pic>
      <p:sp>
        <p:nvSpPr>
          <p:cNvPr name="Freeform 14" id="14"/>
          <p:cNvSpPr/>
          <p:nvPr/>
        </p:nvSpPr>
        <p:spPr>
          <a:xfrm flipH="false" flipV="false" rot="0">
            <a:off x="1253815" y="8964058"/>
            <a:ext cx="3315293" cy="1465778"/>
          </a:xfrm>
          <a:custGeom>
            <a:avLst/>
            <a:gdLst/>
            <a:ahLst/>
            <a:cxnLst/>
            <a:rect r="r" b="b" t="t" l="l"/>
            <a:pathLst>
              <a:path h="1465778" w="3315293">
                <a:moveTo>
                  <a:pt x="0" y="0"/>
                </a:moveTo>
                <a:lnTo>
                  <a:pt x="3315293" y="0"/>
                </a:lnTo>
                <a:lnTo>
                  <a:pt x="3315293" y="1465777"/>
                </a:lnTo>
                <a:lnTo>
                  <a:pt x="0" y="1465777"/>
                </a:lnTo>
                <a:lnTo>
                  <a:pt x="0" y="0"/>
                </a:lnTo>
                <a:close/>
              </a:path>
            </a:pathLst>
          </a:custGeom>
          <a:blipFill>
            <a:blip r:embed="rId6"/>
            <a:stretch>
              <a:fillRect l="-42813"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0">
            <a:off x="-131986" y="8010653"/>
            <a:ext cx="7406742" cy="2765858"/>
          </a:xfrm>
          <a:custGeom>
            <a:avLst/>
            <a:gdLst/>
            <a:ahLst/>
            <a:cxnLst/>
            <a:rect r="r" b="b" t="t" l="l"/>
            <a:pathLst>
              <a:path h="2765858" w="7406742">
                <a:moveTo>
                  <a:pt x="0" y="2765857"/>
                </a:moveTo>
                <a:lnTo>
                  <a:pt x="7406742" y="2765857"/>
                </a:lnTo>
                <a:lnTo>
                  <a:pt x="7406742" y="0"/>
                </a:lnTo>
                <a:lnTo>
                  <a:pt x="0" y="0"/>
                </a:lnTo>
                <a:lnTo>
                  <a:pt x="0" y="2765857"/>
                </a:lnTo>
                <a:close/>
              </a:path>
            </a:pathLst>
          </a:custGeom>
          <a:blipFill>
            <a:blip r:embed="rId2">
              <a:extLst>
                <a:ext uri="{96DAC541-7B7A-43D3-8B79-37D633B846F1}">
                  <asvg:svgBlip xmlns:asvg="http://schemas.microsoft.com/office/drawing/2016/SVG/main" r:embed="rId3"/>
                </a:ext>
              </a:extLst>
            </a:blip>
            <a:stretch>
              <a:fillRect l="0" t="0" r="-103224" b="0"/>
            </a:stretch>
          </a:blipFill>
        </p:spPr>
      </p:sp>
      <p:grpSp>
        <p:nvGrpSpPr>
          <p:cNvPr name="Group 3" id="3"/>
          <p:cNvGrpSpPr/>
          <p:nvPr/>
        </p:nvGrpSpPr>
        <p:grpSpPr>
          <a:xfrm rot="0">
            <a:off x="9683825" y="-2717725"/>
            <a:ext cx="15150949" cy="15150949"/>
            <a:chOff x="0" y="0"/>
            <a:chExt cx="7199211" cy="7199211"/>
          </a:xfrm>
        </p:grpSpPr>
        <p:sp>
          <p:nvSpPr>
            <p:cNvPr name="Freeform 4" id="4"/>
            <p:cNvSpPr/>
            <p:nvPr/>
          </p:nvSpPr>
          <p:spPr>
            <a:xfrm flipH="false" flipV="false" rot="0">
              <a:off x="0" y="0"/>
              <a:ext cx="7199249" cy="7199249"/>
            </a:xfrm>
            <a:custGeom>
              <a:avLst/>
              <a:gdLst/>
              <a:ahLst/>
              <a:cxnLst/>
              <a:rect r="r" b="b" t="t" l="l"/>
              <a:pathLst>
                <a:path h="7199249" w="7199249">
                  <a:moveTo>
                    <a:pt x="3599561" y="0"/>
                  </a:moveTo>
                  <a:lnTo>
                    <a:pt x="0" y="3599561"/>
                  </a:lnTo>
                  <a:lnTo>
                    <a:pt x="3599561" y="7199249"/>
                  </a:lnTo>
                  <a:lnTo>
                    <a:pt x="7199249" y="3599561"/>
                  </a:lnTo>
                  <a:lnTo>
                    <a:pt x="3599561" y="0"/>
                  </a:lnTo>
                  <a:close/>
                </a:path>
              </a:pathLst>
            </a:custGeom>
            <a:solidFill>
              <a:srgbClr val="000000">
                <a:alpha val="0"/>
              </a:srgbClr>
            </a:solidFill>
            <a:ln w="12700">
              <a:solidFill>
                <a:srgbClr val="000000"/>
              </a:solidFill>
            </a:ln>
          </p:spPr>
        </p:sp>
      </p:grpSp>
      <p:grpSp>
        <p:nvGrpSpPr>
          <p:cNvPr name="Group 5" id="5"/>
          <p:cNvGrpSpPr/>
          <p:nvPr/>
        </p:nvGrpSpPr>
        <p:grpSpPr>
          <a:xfrm rot="-10800000">
            <a:off x="8889949" y="-1769871"/>
            <a:ext cx="7499226" cy="3722217"/>
            <a:chOff x="0" y="0"/>
            <a:chExt cx="812800" cy="403431"/>
          </a:xfrm>
        </p:grpSpPr>
        <p:sp>
          <p:nvSpPr>
            <p:cNvPr name="Freeform 6" id="6"/>
            <p:cNvSpPr/>
            <p:nvPr/>
          </p:nvSpPr>
          <p:spPr>
            <a:xfrm flipH="false" flipV="false" rot="0">
              <a:off x="0" y="0"/>
              <a:ext cx="812800" cy="403431"/>
            </a:xfrm>
            <a:custGeom>
              <a:avLst/>
              <a:gdLst/>
              <a:ahLst/>
              <a:cxnLst/>
              <a:rect r="r" b="b" t="t" l="l"/>
              <a:pathLst>
                <a:path h="403431" w="812800">
                  <a:moveTo>
                    <a:pt x="406400" y="0"/>
                  </a:moveTo>
                  <a:lnTo>
                    <a:pt x="812800" y="403431"/>
                  </a:lnTo>
                  <a:lnTo>
                    <a:pt x="0" y="403431"/>
                  </a:lnTo>
                  <a:lnTo>
                    <a:pt x="406400" y="0"/>
                  </a:lnTo>
                  <a:close/>
                </a:path>
              </a:pathLst>
            </a:custGeom>
            <a:solidFill>
              <a:srgbClr val="1C1463"/>
            </a:solidFill>
          </p:spPr>
        </p:sp>
        <p:sp>
          <p:nvSpPr>
            <p:cNvPr name="TextBox 7" id="7"/>
            <p:cNvSpPr txBox="true"/>
            <p:nvPr/>
          </p:nvSpPr>
          <p:spPr>
            <a:xfrm>
              <a:off x="127000" y="149207"/>
              <a:ext cx="558800" cy="225407"/>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10800000">
            <a:off x="7997496" y="-1769871"/>
            <a:ext cx="7499226" cy="4027778"/>
            <a:chOff x="0" y="0"/>
            <a:chExt cx="812800" cy="436549"/>
          </a:xfrm>
        </p:grpSpPr>
        <p:sp>
          <p:nvSpPr>
            <p:cNvPr name="Freeform 9" id="9"/>
            <p:cNvSpPr/>
            <p:nvPr/>
          </p:nvSpPr>
          <p:spPr>
            <a:xfrm flipH="false" flipV="false" rot="0">
              <a:off x="0" y="0"/>
              <a:ext cx="812800" cy="436549"/>
            </a:xfrm>
            <a:custGeom>
              <a:avLst/>
              <a:gdLst/>
              <a:ahLst/>
              <a:cxnLst/>
              <a:rect r="r" b="b" t="t" l="l"/>
              <a:pathLst>
                <a:path h="436549" w="812800">
                  <a:moveTo>
                    <a:pt x="406400" y="0"/>
                  </a:moveTo>
                  <a:lnTo>
                    <a:pt x="812800" y="436549"/>
                  </a:lnTo>
                  <a:lnTo>
                    <a:pt x="0" y="436549"/>
                  </a:lnTo>
                  <a:lnTo>
                    <a:pt x="406400" y="0"/>
                  </a:lnTo>
                  <a:close/>
                </a:path>
              </a:pathLst>
            </a:custGeom>
            <a:solidFill>
              <a:srgbClr val="29AAE1"/>
            </a:solidFill>
          </p:spPr>
        </p:sp>
        <p:sp>
          <p:nvSpPr>
            <p:cNvPr name="TextBox 10" id="10"/>
            <p:cNvSpPr txBox="true"/>
            <p:nvPr/>
          </p:nvSpPr>
          <p:spPr>
            <a:xfrm>
              <a:off x="127000" y="164583"/>
              <a:ext cx="558800" cy="240783"/>
            </a:xfrm>
            <a:prstGeom prst="rect">
              <a:avLst/>
            </a:prstGeom>
          </p:spPr>
          <p:txBody>
            <a:bodyPr anchor="ctr" rtlCol="false" tIns="50800" lIns="50800" bIns="50800" rIns="50800"/>
            <a:lstStyle/>
            <a:p>
              <a:pPr algn="ctr">
                <a:lnSpc>
                  <a:spcPts val="2659"/>
                </a:lnSpc>
              </a:pPr>
            </a:p>
          </p:txBody>
        </p:sp>
      </p:grpSp>
      <p:sp>
        <p:nvSpPr>
          <p:cNvPr name="AutoShape 11" id="11"/>
          <p:cNvSpPr/>
          <p:nvPr/>
        </p:nvSpPr>
        <p:spPr>
          <a:xfrm flipH="true" flipV="true">
            <a:off x="10927972" y="650042"/>
            <a:ext cx="1140604" cy="1266742"/>
          </a:xfrm>
          <a:prstGeom prst="line">
            <a:avLst/>
          </a:prstGeom>
          <a:ln cap="flat" w="95250">
            <a:solidFill>
              <a:srgbClr val="FFD875"/>
            </a:solidFill>
            <a:prstDash val="solid"/>
            <a:headEnd type="none" len="sm" w="sm"/>
            <a:tailEnd type="none" len="sm" w="sm"/>
          </a:ln>
        </p:spPr>
      </p:sp>
      <p:sp>
        <p:nvSpPr>
          <p:cNvPr name="AutoShape 12" id="12"/>
          <p:cNvSpPr/>
          <p:nvPr/>
        </p:nvSpPr>
        <p:spPr>
          <a:xfrm flipH="true" flipV="true">
            <a:off x="11220151" y="293043"/>
            <a:ext cx="1140604" cy="1266742"/>
          </a:xfrm>
          <a:prstGeom prst="line">
            <a:avLst/>
          </a:prstGeom>
          <a:ln cap="flat" w="95250">
            <a:solidFill>
              <a:srgbClr val="FFD875"/>
            </a:solidFill>
            <a:prstDash val="solid"/>
            <a:headEnd type="none" len="sm" w="sm"/>
            <a:tailEnd type="none" len="sm" w="sm"/>
          </a:ln>
        </p:spPr>
      </p:sp>
      <p:sp>
        <p:nvSpPr>
          <p:cNvPr name="TextBox 13" id="13"/>
          <p:cNvSpPr txBox="true"/>
          <p:nvPr/>
        </p:nvSpPr>
        <p:spPr>
          <a:xfrm rot="0">
            <a:off x="1023870" y="2780575"/>
            <a:ext cx="6250886" cy="1114425"/>
          </a:xfrm>
          <a:prstGeom prst="rect">
            <a:avLst/>
          </a:prstGeom>
        </p:spPr>
        <p:txBody>
          <a:bodyPr anchor="t" rtlCol="false" tIns="0" lIns="0" bIns="0" rIns="0">
            <a:spAutoFit/>
          </a:bodyPr>
          <a:lstStyle/>
          <a:p>
            <a:pPr algn="l">
              <a:lnSpc>
                <a:spcPts val="7679"/>
              </a:lnSpc>
            </a:pPr>
            <a:r>
              <a:rPr lang="en-US" sz="6399">
                <a:solidFill>
                  <a:srgbClr val="051D64"/>
                </a:solidFill>
                <a:latin typeface="Calibri (MS) Bold"/>
              </a:rPr>
              <a:t>Resultados</a:t>
            </a:r>
          </a:p>
        </p:txBody>
      </p:sp>
      <p:sp>
        <p:nvSpPr>
          <p:cNvPr name="TextBox 14" id="14"/>
          <p:cNvSpPr txBox="true"/>
          <p:nvPr/>
        </p:nvSpPr>
        <p:spPr>
          <a:xfrm rot="0">
            <a:off x="1028700" y="3799750"/>
            <a:ext cx="7303736" cy="3098800"/>
          </a:xfrm>
          <a:prstGeom prst="rect">
            <a:avLst/>
          </a:prstGeom>
        </p:spPr>
        <p:txBody>
          <a:bodyPr anchor="t" rtlCol="false" tIns="0" lIns="0" bIns="0" rIns="0">
            <a:spAutoFit/>
          </a:bodyPr>
          <a:lstStyle/>
          <a:p>
            <a:pPr algn="l">
              <a:lnSpc>
                <a:spcPts val="3499"/>
              </a:lnSpc>
            </a:pPr>
            <a:r>
              <a:rPr lang="en-US" sz="2499">
                <a:solidFill>
                  <a:srgbClr val="03060B"/>
                </a:solidFill>
                <a:latin typeface="Calibri (MS)"/>
              </a:rPr>
              <a:t>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p>
        </p:txBody>
      </p:sp>
      <p:sp>
        <p:nvSpPr>
          <p:cNvPr name="Freeform 15" id="15"/>
          <p:cNvSpPr/>
          <p:nvPr/>
        </p:nvSpPr>
        <p:spPr>
          <a:xfrm flipH="false" flipV="false" rot="0">
            <a:off x="616121" y="349746"/>
            <a:ext cx="2096802" cy="1467761"/>
          </a:xfrm>
          <a:custGeom>
            <a:avLst/>
            <a:gdLst/>
            <a:ahLst/>
            <a:cxnLst/>
            <a:rect r="r" b="b" t="t" l="l"/>
            <a:pathLst>
              <a:path h="1467761" w="2096802">
                <a:moveTo>
                  <a:pt x="0" y="0"/>
                </a:moveTo>
                <a:lnTo>
                  <a:pt x="2096802" y="0"/>
                </a:lnTo>
                <a:lnTo>
                  <a:pt x="2096802" y="1467761"/>
                </a:lnTo>
                <a:lnTo>
                  <a:pt x="0" y="1467761"/>
                </a:lnTo>
                <a:lnTo>
                  <a:pt x="0" y="0"/>
                </a:lnTo>
                <a:close/>
              </a:path>
            </a:pathLst>
          </a:custGeom>
          <a:blipFill>
            <a:blip r:embed="rId4"/>
            <a:stretch>
              <a:fillRect l="0" t="0" r="0" b="0"/>
            </a:stretch>
          </a:blipFill>
        </p:spPr>
      </p:sp>
      <p:sp>
        <p:nvSpPr>
          <p:cNvPr name="AutoShape 16" id="16"/>
          <p:cNvSpPr/>
          <p:nvPr/>
        </p:nvSpPr>
        <p:spPr>
          <a:xfrm flipV="true">
            <a:off x="3046513" y="947738"/>
            <a:ext cx="6970533" cy="28575"/>
          </a:xfrm>
          <a:prstGeom prst="line">
            <a:avLst/>
          </a:prstGeom>
          <a:ln cap="flat" w="104775">
            <a:solidFill>
              <a:srgbClr val="FFD875"/>
            </a:solidFill>
            <a:prstDash val="solid"/>
            <a:headEnd type="none" len="sm" w="sm"/>
            <a:tailEnd type="none" len="sm" w="sm"/>
          </a:ln>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883067"/>
            <a:ext cx="18288000" cy="3429000"/>
          </a:xfrm>
          <a:custGeom>
            <a:avLst/>
            <a:gdLst/>
            <a:ahLst/>
            <a:cxnLst/>
            <a:rect r="r" b="b" t="t" l="l"/>
            <a:pathLst>
              <a:path h="3429000" w="18288000">
                <a:moveTo>
                  <a:pt x="0" y="0"/>
                </a:moveTo>
                <a:lnTo>
                  <a:pt x="18288000" y="0"/>
                </a:lnTo>
                <a:lnTo>
                  <a:pt x="18288000" y="3429000"/>
                </a:lnTo>
                <a:lnTo>
                  <a:pt x="0" y="3429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8389727" y="4456925"/>
            <a:ext cx="1508547" cy="1505913"/>
            <a:chOff x="0" y="0"/>
            <a:chExt cx="368348" cy="367705"/>
          </a:xfrm>
        </p:grpSpPr>
        <p:sp>
          <p:nvSpPr>
            <p:cNvPr name="Freeform 4" id="4"/>
            <p:cNvSpPr/>
            <p:nvPr/>
          </p:nvSpPr>
          <p:spPr>
            <a:xfrm flipH="false" flipV="false" rot="0">
              <a:off x="0" y="0"/>
              <a:ext cx="368348" cy="367705"/>
            </a:xfrm>
            <a:custGeom>
              <a:avLst/>
              <a:gdLst/>
              <a:ahLst/>
              <a:cxnLst/>
              <a:rect r="r" b="b" t="t" l="l"/>
              <a:pathLst>
                <a:path h="367705" w="368348">
                  <a:moveTo>
                    <a:pt x="0" y="0"/>
                  </a:moveTo>
                  <a:lnTo>
                    <a:pt x="368348" y="0"/>
                  </a:lnTo>
                  <a:lnTo>
                    <a:pt x="368348" y="367705"/>
                  </a:lnTo>
                  <a:lnTo>
                    <a:pt x="0" y="367705"/>
                  </a:lnTo>
                  <a:close/>
                </a:path>
              </a:pathLst>
            </a:custGeom>
            <a:solidFill>
              <a:srgbClr val="FFD875"/>
            </a:solidFill>
          </p:spPr>
        </p:sp>
        <p:sp>
          <p:nvSpPr>
            <p:cNvPr name="TextBox 5" id="5"/>
            <p:cNvSpPr txBox="true"/>
            <p:nvPr/>
          </p:nvSpPr>
          <p:spPr>
            <a:xfrm>
              <a:off x="0" y="-47625"/>
              <a:ext cx="368348" cy="415330"/>
            </a:xfrm>
            <a:prstGeom prst="rect">
              <a:avLst/>
            </a:prstGeom>
          </p:spPr>
          <p:txBody>
            <a:bodyPr anchor="ctr" rtlCol="false" tIns="50800" lIns="50800" bIns="50800" rIns="50800"/>
            <a:lstStyle/>
            <a:p>
              <a:pPr algn="ctr">
                <a:lnSpc>
                  <a:spcPts val="2999"/>
                </a:lnSpc>
              </a:pPr>
            </a:p>
          </p:txBody>
        </p:sp>
      </p:grpSp>
      <p:grpSp>
        <p:nvGrpSpPr>
          <p:cNvPr name="Group 6" id="6"/>
          <p:cNvGrpSpPr/>
          <p:nvPr/>
        </p:nvGrpSpPr>
        <p:grpSpPr>
          <a:xfrm rot="0">
            <a:off x="3337954" y="4456925"/>
            <a:ext cx="1508547" cy="1505913"/>
            <a:chOff x="0" y="0"/>
            <a:chExt cx="368348" cy="367705"/>
          </a:xfrm>
        </p:grpSpPr>
        <p:sp>
          <p:nvSpPr>
            <p:cNvPr name="Freeform 7" id="7"/>
            <p:cNvSpPr/>
            <p:nvPr/>
          </p:nvSpPr>
          <p:spPr>
            <a:xfrm flipH="false" flipV="false" rot="0">
              <a:off x="0" y="0"/>
              <a:ext cx="368348" cy="367705"/>
            </a:xfrm>
            <a:custGeom>
              <a:avLst/>
              <a:gdLst/>
              <a:ahLst/>
              <a:cxnLst/>
              <a:rect r="r" b="b" t="t" l="l"/>
              <a:pathLst>
                <a:path h="367705" w="368348">
                  <a:moveTo>
                    <a:pt x="0" y="0"/>
                  </a:moveTo>
                  <a:lnTo>
                    <a:pt x="368348" y="0"/>
                  </a:lnTo>
                  <a:lnTo>
                    <a:pt x="368348" y="367705"/>
                  </a:lnTo>
                  <a:lnTo>
                    <a:pt x="0" y="367705"/>
                  </a:lnTo>
                  <a:close/>
                </a:path>
              </a:pathLst>
            </a:custGeom>
            <a:solidFill>
              <a:srgbClr val="FFD875"/>
            </a:solidFill>
          </p:spPr>
        </p:sp>
        <p:sp>
          <p:nvSpPr>
            <p:cNvPr name="TextBox 8" id="8"/>
            <p:cNvSpPr txBox="true"/>
            <p:nvPr/>
          </p:nvSpPr>
          <p:spPr>
            <a:xfrm>
              <a:off x="0" y="-47625"/>
              <a:ext cx="368348" cy="415330"/>
            </a:xfrm>
            <a:prstGeom prst="rect">
              <a:avLst/>
            </a:prstGeom>
          </p:spPr>
          <p:txBody>
            <a:bodyPr anchor="ctr" rtlCol="false" tIns="50800" lIns="50800" bIns="50800" rIns="50800"/>
            <a:lstStyle/>
            <a:p>
              <a:pPr algn="ctr">
                <a:lnSpc>
                  <a:spcPts val="2999"/>
                </a:lnSpc>
              </a:pPr>
            </a:p>
          </p:txBody>
        </p:sp>
      </p:grpSp>
      <p:sp>
        <p:nvSpPr>
          <p:cNvPr name="Freeform 9" id="9"/>
          <p:cNvSpPr/>
          <p:nvPr/>
        </p:nvSpPr>
        <p:spPr>
          <a:xfrm flipH="false" flipV="false" rot="0">
            <a:off x="3666231" y="4680794"/>
            <a:ext cx="851992" cy="1161148"/>
          </a:xfrm>
          <a:custGeom>
            <a:avLst/>
            <a:gdLst/>
            <a:ahLst/>
            <a:cxnLst/>
            <a:rect r="r" b="b" t="t" l="l"/>
            <a:pathLst>
              <a:path h="1161148" w="851992">
                <a:moveTo>
                  <a:pt x="0" y="0"/>
                </a:moveTo>
                <a:lnTo>
                  <a:pt x="851993" y="0"/>
                </a:lnTo>
                <a:lnTo>
                  <a:pt x="851993" y="1161148"/>
                </a:lnTo>
                <a:lnTo>
                  <a:pt x="0" y="116114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0" id="10"/>
          <p:cNvGrpSpPr/>
          <p:nvPr/>
        </p:nvGrpSpPr>
        <p:grpSpPr>
          <a:xfrm rot="0">
            <a:off x="13441499" y="4456925"/>
            <a:ext cx="1508547" cy="1505913"/>
            <a:chOff x="0" y="0"/>
            <a:chExt cx="368348" cy="367705"/>
          </a:xfrm>
        </p:grpSpPr>
        <p:sp>
          <p:nvSpPr>
            <p:cNvPr name="Freeform 11" id="11"/>
            <p:cNvSpPr/>
            <p:nvPr/>
          </p:nvSpPr>
          <p:spPr>
            <a:xfrm flipH="false" flipV="false" rot="0">
              <a:off x="0" y="0"/>
              <a:ext cx="368348" cy="367705"/>
            </a:xfrm>
            <a:custGeom>
              <a:avLst/>
              <a:gdLst/>
              <a:ahLst/>
              <a:cxnLst/>
              <a:rect r="r" b="b" t="t" l="l"/>
              <a:pathLst>
                <a:path h="367705" w="368348">
                  <a:moveTo>
                    <a:pt x="0" y="0"/>
                  </a:moveTo>
                  <a:lnTo>
                    <a:pt x="368348" y="0"/>
                  </a:lnTo>
                  <a:lnTo>
                    <a:pt x="368348" y="367705"/>
                  </a:lnTo>
                  <a:lnTo>
                    <a:pt x="0" y="367705"/>
                  </a:lnTo>
                  <a:close/>
                </a:path>
              </a:pathLst>
            </a:custGeom>
            <a:solidFill>
              <a:srgbClr val="FFD875"/>
            </a:solidFill>
          </p:spPr>
        </p:sp>
        <p:sp>
          <p:nvSpPr>
            <p:cNvPr name="TextBox 12" id="12"/>
            <p:cNvSpPr txBox="true"/>
            <p:nvPr/>
          </p:nvSpPr>
          <p:spPr>
            <a:xfrm>
              <a:off x="0" y="-47625"/>
              <a:ext cx="368348" cy="415330"/>
            </a:xfrm>
            <a:prstGeom prst="rect">
              <a:avLst/>
            </a:prstGeom>
          </p:spPr>
          <p:txBody>
            <a:bodyPr anchor="ctr" rtlCol="false" tIns="50800" lIns="50800" bIns="50800" rIns="50800"/>
            <a:lstStyle/>
            <a:p>
              <a:pPr algn="ctr">
                <a:lnSpc>
                  <a:spcPts val="2999"/>
                </a:lnSpc>
              </a:pPr>
            </a:p>
          </p:txBody>
        </p:sp>
      </p:grpSp>
      <p:sp>
        <p:nvSpPr>
          <p:cNvPr name="Freeform 13" id="13"/>
          <p:cNvSpPr/>
          <p:nvPr/>
        </p:nvSpPr>
        <p:spPr>
          <a:xfrm flipH="false" flipV="false" rot="0">
            <a:off x="8563426" y="4629307"/>
            <a:ext cx="1161148" cy="1161148"/>
          </a:xfrm>
          <a:custGeom>
            <a:avLst/>
            <a:gdLst/>
            <a:ahLst/>
            <a:cxnLst/>
            <a:rect r="r" b="b" t="t" l="l"/>
            <a:pathLst>
              <a:path h="1161148" w="1161148">
                <a:moveTo>
                  <a:pt x="0" y="0"/>
                </a:moveTo>
                <a:lnTo>
                  <a:pt x="1161148" y="0"/>
                </a:lnTo>
                <a:lnTo>
                  <a:pt x="1161148" y="1161149"/>
                </a:lnTo>
                <a:lnTo>
                  <a:pt x="0" y="116114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0">
            <a:off x="13561055" y="4752801"/>
            <a:ext cx="1269434" cy="1017134"/>
          </a:xfrm>
          <a:custGeom>
            <a:avLst/>
            <a:gdLst/>
            <a:ahLst/>
            <a:cxnLst/>
            <a:rect r="r" b="b" t="t" l="l"/>
            <a:pathLst>
              <a:path h="1017134" w="1269434">
                <a:moveTo>
                  <a:pt x="0" y="0"/>
                </a:moveTo>
                <a:lnTo>
                  <a:pt x="1269434" y="0"/>
                </a:lnTo>
                <a:lnTo>
                  <a:pt x="1269434" y="1017134"/>
                </a:lnTo>
                <a:lnTo>
                  <a:pt x="0" y="101713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5" id="15"/>
          <p:cNvSpPr txBox="true"/>
          <p:nvPr/>
        </p:nvSpPr>
        <p:spPr>
          <a:xfrm rot="0">
            <a:off x="5015774" y="2403058"/>
            <a:ext cx="8256452" cy="1114425"/>
          </a:xfrm>
          <a:prstGeom prst="rect">
            <a:avLst/>
          </a:prstGeom>
        </p:spPr>
        <p:txBody>
          <a:bodyPr anchor="t" rtlCol="false" tIns="0" lIns="0" bIns="0" rIns="0">
            <a:spAutoFit/>
          </a:bodyPr>
          <a:lstStyle/>
          <a:p>
            <a:pPr algn="ctr">
              <a:lnSpc>
                <a:spcPts val="7679"/>
              </a:lnSpc>
            </a:pPr>
            <a:r>
              <a:rPr lang="en-US" sz="6399">
                <a:solidFill>
                  <a:srgbClr val="051D64"/>
                </a:solidFill>
                <a:latin typeface="Calibri (MS) Bold"/>
              </a:rPr>
              <a:t>Conclusiones</a:t>
            </a:r>
          </a:p>
        </p:txBody>
      </p:sp>
      <p:sp>
        <p:nvSpPr>
          <p:cNvPr name="TextBox 16" id="16"/>
          <p:cNvSpPr txBox="true"/>
          <p:nvPr/>
        </p:nvSpPr>
        <p:spPr>
          <a:xfrm rot="0">
            <a:off x="1879189" y="6448422"/>
            <a:ext cx="4426078" cy="523875"/>
          </a:xfrm>
          <a:prstGeom prst="rect">
            <a:avLst/>
          </a:prstGeom>
        </p:spPr>
        <p:txBody>
          <a:bodyPr anchor="t" rtlCol="false" tIns="0" lIns="0" bIns="0" rIns="0">
            <a:spAutoFit/>
          </a:bodyPr>
          <a:lstStyle/>
          <a:p>
            <a:pPr algn="ctr">
              <a:lnSpc>
                <a:spcPts val="3600"/>
              </a:lnSpc>
            </a:pPr>
            <a:r>
              <a:rPr lang="en-US" sz="3000">
                <a:solidFill>
                  <a:srgbClr val="051D64"/>
                </a:solidFill>
                <a:latin typeface="Calibri (MS) Bold"/>
              </a:rPr>
              <a:t>TEXTO</a:t>
            </a:r>
          </a:p>
        </p:txBody>
      </p:sp>
      <p:sp>
        <p:nvSpPr>
          <p:cNvPr name="TextBox 17" id="17"/>
          <p:cNvSpPr txBox="true"/>
          <p:nvPr/>
        </p:nvSpPr>
        <p:spPr>
          <a:xfrm rot="0">
            <a:off x="1992708" y="7080608"/>
            <a:ext cx="4199038" cy="1162050"/>
          </a:xfrm>
          <a:prstGeom prst="rect">
            <a:avLst/>
          </a:prstGeom>
        </p:spPr>
        <p:txBody>
          <a:bodyPr anchor="t" rtlCol="false" tIns="0" lIns="0" bIns="0" rIns="0">
            <a:spAutoFit/>
          </a:bodyPr>
          <a:lstStyle/>
          <a:p>
            <a:pPr algn="ctr">
              <a:lnSpc>
                <a:spcPts val="2999"/>
              </a:lnSpc>
            </a:pPr>
            <a:r>
              <a:rPr lang="en-US" sz="2499">
                <a:solidFill>
                  <a:srgbClr val="03060B"/>
                </a:solidFill>
                <a:latin typeface="Calibri (MS)"/>
              </a:rPr>
              <a:t>Texto Texto Texto Texto Texto Texto Texto Texto Texto Texto Texto </a:t>
            </a:r>
          </a:p>
        </p:txBody>
      </p:sp>
      <p:sp>
        <p:nvSpPr>
          <p:cNvPr name="TextBox 18" id="18"/>
          <p:cNvSpPr txBox="true"/>
          <p:nvPr/>
        </p:nvSpPr>
        <p:spPr>
          <a:xfrm rot="0">
            <a:off x="6930961" y="6448422"/>
            <a:ext cx="4426078" cy="523875"/>
          </a:xfrm>
          <a:prstGeom prst="rect">
            <a:avLst/>
          </a:prstGeom>
        </p:spPr>
        <p:txBody>
          <a:bodyPr anchor="t" rtlCol="false" tIns="0" lIns="0" bIns="0" rIns="0">
            <a:spAutoFit/>
          </a:bodyPr>
          <a:lstStyle/>
          <a:p>
            <a:pPr algn="ctr">
              <a:lnSpc>
                <a:spcPts val="3600"/>
              </a:lnSpc>
            </a:pPr>
            <a:r>
              <a:rPr lang="en-US" sz="3000">
                <a:solidFill>
                  <a:srgbClr val="051D64"/>
                </a:solidFill>
                <a:latin typeface="Calibri (MS) Bold"/>
              </a:rPr>
              <a:t>TEXTO</a:t>
            </a:r>
          </a:p>
        </p:txBody>
      </p:sp>
      <p:sp>
        <p:nvSpPr>
          <p:cNvPr name="TextBox 19" id="19"/>
          <p:cNvSpPr txBox="true"/>
          <p:nvPr/>
        </p:nvSpPr>
        <p:spPr>
          <a:xfrm rot="0">
            <a:off x="7044481" y="7080608"/>
            <a:ext cx="4199038" cy="1162050"/>
          </a:xfrm>
          <a:prstGeom prst="rect">
            <a:avLst/>
          </a:prstGeom>
        </p:spPr>
        <p:txBody>
          <a:bodyPr anchor="t" rtlCol="false" tIns="0" lIns="0" bIns="0" rIns="0">
            <a:spAutoFit/>
          </a:bodyPr>
          <a:lstStyle/>
          <a:p>
            <a:pPr algn="ctr">
              <a:lnSpc>
                <a:spcPts val="2999"/>
              </a:lnSpc>
            </a:pPr>
            <a:r>
              <a:rPr lang="en-US" sz="2499">
                <a:solidFill>
                  <a:srgbClr val="03060B"/>
                </a:solidFill>
                <a:latin typeface="Calibri (MS)"/>
              </a:rPr>
              <a:t>Texto Texto Texto Texto Texto Texto Texto Texto Texto Texto Texto</a:t>
            </a:r>
            <a:r>
              <a:rPr lang="en-US" sz="2499">
                <a:solidFill>
                  <a:srgbClr val="03060B"/>
                </a:solidFill>
                <a:latin typeface="Calibri (MS)"/>
              </a:rPr>
              <a:t> </a:t>
            </a:r>
          </a:p>
        </p:txBody>
      </p:sp>
      <p:sp>
        <p:nvSpPr>
          <p:cNvPr name="TextBox 20" id="20"/>
          <p:cNvSpPr txBox="true"/>
          <p:nvPr/>
        </p:nvSpPr>
        <p:spPr>
          <a:xfrm rot="0">
            <a:off x="11982733" y="6448422"/>
            <a:ext cx="4426078" cy="523875"/>
          </a:xfrm>
          <a:prstGeom prst="rect">
            <a:avLst/>
          </a:prstGeom>
        </p:spPr>
        <p:txBody>
          <a:bodyPr anchor="t" rtlCol="false" tIns="0" lIns="0" bIns="0" rIns="0">
            <a:spAutoFit/>
          </a:bodyPr>
          <a:lstStyle/>
          <a:p>
            <a:pPr algn="ctr">
              <a:lnSpc>
                <a:spcPts val="3600"/>
              </a:lnSpc>
            </a:pPr>
            <a:r>
              <a:rPr lang="en-US" sz="3000">
                <a:solidFill>
                  <a:srgbClr val="051D64"/>
                </a:solidFill>
                <a:latin typeface="Calibri (MS) Bold"/>
              </a:rPr>
              <a:t>TEXTO</a:t>
            </a:r>
          </a:p>
        </p:txBody>
      </p:sp>
      <p:sp>
        <p:nvSpPr>
          <p:cNvPr name="TextBox 21" id="21"/>
          <p:cNvSpPr txBox="true"/>
          <p:nvPr/>
        </p:nvSpPr>
        <p:spPr>
          <a:xfrm rot="0">
            <a:off x="12096253" y="7080608"/>
            <a:ext cx="4199038" cy="1162050"/>
          </a:xfrm>
          <a:prstGeom prst="rect">
            <a:avLst/>
          </a:prstGeom>
        </p:spPr>
        <p:txBody>
          <a:bodyPr anchor="t" rtlCol="false" tIns="0" lIns="0" bIns="0" rIns="0">
            <a:spAutoFit/>
          </a:bodyPr>
          <a:lstStyle/>
          <a:p>
            <a:pPr algn="ctr">
              <a:lnSpc>
                <a:spcPts val="2999"/>
              </a:lnSpc>
            </a:pPr>
            <a:r>
              <a:rPr lang="en-US" sz="2499">
                <a:solidFill>
                  <a:srgbClr val="03060B"/>
                </a:solidFill>
                <a:latin typeface="Calibri (MS)"/>
              </a:rPr>
              <a:t>Texto Texto Texto Texto Texto Texto Texto Texto Texto Texto Texto</a:t>
            </a:r>
            <a:r>
              <a:rPr lang="en-US" sz="2499">
                <a:solidFill>
                  <a:srgbClr val="03060B"/>
                </a:solidFill>
                <a:latin typeface="Calibri (MS)"/>
              </a:rPr>
              <a:t> </a:t>
            </a:r>
          </a:p>
        </p:txBody>
      </p:sp>
      <p:sp>
        <p:nvSpPr>
          <p:cNvPr name="AutoShape 22" id="22"/>
          <p:cNvSpPr/>
          <p:nvPr/>
        </p:nvSpPr>
        <p:spPr>
          <a:xfrm>
            <a:off x="3084898" y="9688113"/>
            <a:ext cx="3846945" cy="0"/>
          </a:xfrm>
          <a:prstGeom prst="line">
            <a:avLst/>
          </a:prstGeom>
          <a:ln cap="flat" w="104775">
            <a:solidFill>
              <a:srgbClr val="FFD875"/>
            </a:solidFill>
            <a:prstDash val="solid"/>
            <a:headEnd type="none" len="sm" w="sm"/>
            <a:tailEnd type="none" len="sm" w="sm"/>
          </a:ln>
        </p:spPr>
      </p:sp>
      <p:grpSp>
        <p:nvGrpSpPr>
          <p:cNvPr name="Group 23" id="23"/>
          <p:cNvGrpSpPr/>
          <p:nvPr/>
        </p:nvGrpSpPr>
        <p:grpSpPr>
          <a:xfrm rot="0">
            <a:off x="4846501" y="9715497"/>
            <a:ext cx="14959109" cy="1677560"/>
            <a:chOff x="0" y="0"/>
            <a:chExt cx="1168701" cy="131062"/>
          </a:xfrm>
        </p:grpSpPr>
        <p:sp>
          <p:nvSpPr>
            <p:cNvPr name="Freeform 24" id="24"/>
            <p:cNvSpPr/>
            <p:nvPr/>
          </p:nvSpPr>
          <p:spPr>
            <a:xfrm flipH="false" flipV="false" rot="0">
              <a:off x="0" y="0"/>
              <a:ext cx="1168701" cy="131062"/>
            </a:xfrm>
            <a:custGeom>
              <a:avLst/>
              <a:gdLst/>
              <a:ahLst/>
              <a:cxnLst/>
              <a:rect r="r" b="b" t="t" l="l"/>
              <a:pathLst>
                <a:path h="131062" w="1168701">
                  <a:moveTo>
                    <a:pt x="203200" y="0"/>
                  </a:moveTo>
                  <a:lnTo>
                    <a:pt x="1168701" y="0"/>
                  </a:lnTo>
                  <a:lnTo>
                    <a:pt x="965501" y="131062"/>
                  </a:lnTo>
                  <a:lnTo>
                    <a:pt x="0" y="131062"/>
                  </a:lnTo>
                  <a:lnTo>
                    <a:pt x="203200" y="0"/>
                  </a:lnTo>
                  <a:close/>
                </a:path>
              </a:pathLst>
            </a:custGeom>
            <a:solidFill>
              <a:srgbClr val="1C1463"/>
            </a:solidFill>
          </p:spPr>
        </p:sp>
        <p:sp>
          <p:nvSpPr>
            <p:cNvPr name="TextBox 25" id="25"/>
            <p:cNvSpPr txBox="true"/>
            <p:nvPr/>
          </p:nvSpPr>
          <p:spPr>
            <a:xfrm>
              <a:off x="101600" y="-38100"/>
              <a:ext cx="965501" cy="169162"/>
            </a:xfrm>
            <a:prstGeom prst="rect">
              <a:avLst/>
            </a:prstGeom>
          </p:spPr>
          <p:txBody>
            <a:bodyPr anchor="ctr" rtlCol="false" tIns="50800" lIns="50800" bIns="50800" rIns="50800"/>
            <a:lstStyle/>
            <a:p>
              <a:pPr algn="ctr">
                <a:lnSpc>
                  <a:spcPts val="2659"/>
                </a:lnSpc>
              </a:pPr>
            </a:p>
          </p:txBody>
        </p:sp>
      </p:grpSp>
      <p:sp>
        <p:nvSpPr>
          <p:cNvPr name="Freeform 26" id="26"/>
          <p:cNvSpPr/>
          <p:nvPr/>
        </p:nvSpPr>
        <p:spPr>
          <a:xfrm flipH="false" flipV="false" rot="0">
            <a:off x="616121" y="8402174"/>
            <a:ext cx="2096802" cy="1467761"/>
          </a:xfrm>
          <a:custGeom>
            <a:avLst/>
            <a:gdLst/>
            <a:ahLst/>
            <a:cxnLst/>
            <a:rect r="r" b="b" t="t" l="l"/>
            <a:pathLst>
              <a:path h="1467761" w="2096802">
                <a:moveTo>
                  <a:pt x="0" y="0"/>
                </a:moveTo>
                <a:lnTo>
                  <a:pt x="2096802" y="0"/>
                </a:lnTo>
                <a:lnTo>
                  <a:pt x="2096802" y="1467762"/>
                </a:lnTo>
                <a:lnTo>
                  <a:pt x="0" y="1467762"/>
                </a:lnTo>
                <a:lnTo>
                  <a:pt x="0" y="0"/>
                </a:lnTo>
                <a:close/>
              </a:path>
            </a:pathLst>
          </a:custGeom>
          <a:blipFill>
            <a:blip r:embed="rId10"/>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2700000">
            <a:off x="12214149" y="-2954558"/>
            <a:ext cx="16196115" cy="16196115"/>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29AAE1"/>
            </a:solidFill>
            <a:ln w="95250" cap="sq">
              <a:solidFill>
                <a:srgbClr val="FFD875"/>
              </a:solidFill>
              <a:prstDash val="solid"/>
              <a:miter/>
            </a:ln>
          </p:spPr>
        </p:sp>
        <p:sp>
          <p:nvSpPr>
            <p:cNvPr name="TextBox 4" id="4"/>
            <p:cNvSpPr txBox="true"/>
            <p:nvPr/>
          </p:nvSpPr>
          <p:spPr>
            <a:xfrm>
              <a:off x="0" y="-47625"/>
              <a:ext cx="812800" cy="860425"/>
            </a:xfrm>
            <a:prstGeom prst="rect">
              <a:avLst/>
            </a:prstGeom>
          </p:spPr>
          <p:txBody>
            <a:bodyPr anchor="ctr" rtlCol="false" tIns="50800" lIns="50800" bIns="50800" rIns="50800"/>
            <a:lstStyle/>
            <a:p>
              <a:pPr algn="ctr">
                <a:lnSpc>
                  <a:spcPts val="2999"/>
                </a:lnSpc>
              </a:pPr>
            </a:p>
          </p:txBody>
        </p:sp>
      </p:grpSp>
      <p:grpSp>
        <p:nvGrpSpPr>
          <p:cNvPr name="Group 5" id="5"/>
          <p:cNvGrpSpPr/>
          <p:nvPr/>
        </p:nvGrpSpPr>
        <p:grpSpPr>
          <a:xfrm rot="0">
            <a:off x="9465911" y="-2431975"/>
            <a:ext cx="15150949" cy="15150949"/>
            <a:chOff x="0" y="0"/>
            <a:chExt cx="7199211" cy="7199211"/>
          </a:xfrm>
        </p:grpSpPr>
        <p:sp>
          <p:nvSpPr>
            <p:cNvPr name="Freeform 6" id="6"/>
            <p:cNvSpPr/>
            <p:nvPr/>
          </p:nvSpPr>
          <p:spPr>
            <a:xfrm flipH="false" flipV="false" rot="0">
              <a:off x="0" y="0"/>
              <a:ext cx="7199249" cy="7199249"/>
            </a:xfrm>
            <a:custGeom>
              <a:avLst/>
              <a:gdLst/>
              <a:ahLst/>
              <a:cxnLst/>
              <a:rect r="r" b="b" t="t" l="l"/>
              <a:pathLst>
                <a:path h="7199249" w="7199249">
                  <a:moveTo>
                    <a:pt x="3599561" y="0"/>
                  </a:moveTo>
                  <a:lnTo>
                    <a:pt x="0" y="3599561"/>
                  </a:lnTo>
                  <a:lnTo>
                    <a:pt x="3599561" y="7199249"/>
                  </a:lnTo>
                  <a:lnTo>
                    <a:pt x="7199249" y="3599561"/>
                  </a:lnTo>
                  <a:lnTo>
                    <a:pt x="3599561" y="0"/>
                  </a:lnTo>
                  <a:close/>
                </a:path>
              </a:pathLst>
            </a:custGeom>
            <a:solidFill>
              <a:srgbClr val="000000">
                <a:alpha val="0"/>
              </a:srgbClr>
            </a:solidFill>
            <a:ln w="12700">
              <a:solidFill>
                <a:srgbClr val="000000"/>
              </a:solidFill>
            </a:ln>
          </p:spPr>
        </p:sp>
      </p:grpSp>
      <p:sp>
        <p:nvSpPr>
          <p:cNvPr name="Freeform 7" id="7"/>
          <p:cNvSpPr/>
          <p:nvPr/>
        </p:nvSpPr>
        <p:spPr>
          <a:xfrm flipH="false" flipV="true" rot="0">
            <a:off x="-131986" y="8392928"/>
            <a:ext cx="7406742" cy="2765858"/>
          </a:xfrm>
          <a:custGeom>
            <a:avLst/>
            <a:gdLst/>
            <a:ahLst/>
            <a:cxnLst/>
            <a:rect r="r" b="b" t="t" l="l"/>
            <a:pathLst>
              <a:path h="2765858" w="7406742">
                <a:moveTo>
                  <a:pt x="0" y="2765858"/>
                </a:moveTo>
                <a:lnTo>
                  <a:pt x="7406742" y="2765858"/>
                </a:lnTo>
                <a:lnTo>
                  <a:pt x="7406742" y="0"/>
                </a:lnTo>
                <a:lnTo>
                  <a:pt x="0" y="0"/>
                </a:lnTo>
                <a:lnTo>
                  <a:pt x="0" y="2765858"/>
                </a:lnTo>
                <a:close/>
              </a:path>
            </a:pathLst>
          </a:custGeom>
          <a:blipFill>
            <a:blip r:embed="rId2">
              <a:extLst>
                <a:ext uri="{96DAC541-7B7A-43D3-8B79-37D633B846F1}">
                  <asvg:svgBlip xmlns:asvg="http://schemas.microsoft.com/office/drawing/2016/SVG/main" r:embed="rId3"/>
                </a:ext>
              </a:extLst>
            </a:blip>
            <a:stretch>
              <a:fillRect l="0" t="0" r="-103224" b="0"/>
            </a:stretch>
          </a:blipFill>
        </p:spPr>
      </p:sp>
      <p:sp>
        <p:nvSpPr>
          <p:cNvPr name="TextBox 8" id="8"/>
          <p:cNvSpPr txBox="true"/>
          <p:nvPr/>
        </p:nvSpPr>
        <p:spPr>
          <a:xfrm rot="0">
            <a:off x="1111104" y="3562350"/>
            <a:ext cx="6163651" cy="1581150"/>
          </a:xfrm>
          <a:prstGeom prst="rect">
            <a:avLst/>
          </a:prstGeom>
        </p:spPr>
        <p:txBody>
          <a:bodyPr anchor="t" rtlCol="false" tIns="0" lIns="0" bIns="0" rIns="0">
            <a:spAutoFit/>
          </a:bodyPr>
          <a:lstStyle/>
          <a:p>
            <a:pPr algn="l">
              <a:lnSpc>
                <a:spcPts val="11040"/>
              </a:lnSpc>
            </a:pPr>
            <a:r>
              <a:rPr lang="en-US" sz="9200">
                <a:solidFill>
                  <a:srgbClr val="051D64"/>
                </a:solidFill>
                <a:latin typeface="Calibri (MS) Bold"/>
              </a:rPr>
              <a:t>Bibliografia</a:t>
            </a:r>
          </a:p>
        </p:txBody>
      </p:sp>
      <p:sp>
        <p:nvSpPr>
          <p:cNvPr name="AutoShape 9" id="9"/>
          <p:cNvSpPr/>
          <p:nvPr/>
        </p:nvSpPr>
        <p:spPr>
          <a:xfrm>
            <a:off x="5012878" y="976312"/>
            <a:ext cx="7226080" cy="52388"/>
          </a:xfrm>
          <a:prstGeom prst="line">
            <a:avLst/>
          </a:prstGeom>
          <a:ln cap="flat" w="104775">
            <a:solidFill>
              <a:srgbClr val="FFD875"/>
            </a:solidFill>
            <a:prstDash val="solid"/>
            <a:headEnd type="none" len="sm" w="sm"/>
            <a:tailEnd type="none" len="sm" w="sm"/>
          </a:ln>
        </p:spPr>
      </p:sp>
      <p:sp>
        <p:nvSpPr>
          <p:cNvPr name="Freeform 10" id="10"/>
          <p:cNvSpPr/>
          <p:nvPr/>
        </p:nvSpPr>
        <p:spPr>
          <a:xfrm flipH="false" flipV="false" rot="0">
            <a:off x="379154" y="383647"/>
            <a:ext cx="4614674" cy="1185332"/>
          </a:xfrm>
          <a:custGeom>
            <a:avLst/>
            <a:gdLst/>
            <a:ahLst/>
            <a:cxnLst/>
            <a:rect r="r" b="b" t="t" l="l"/>
            <a:pathLst>
              <a:path h="1185332" w="4614674">
                <a:moveTo>
                  <a:pt x="0" y="0"/>
                </a:moveTo>
                <a:lnTo>
                  <a:pt x="4614674" y="0"/>
                </a:lnTo>
                <a:lnTo>
                  <a:pt x="4614674" y="1185331"/>
                </a:lnTo>
                <a:lnTo>
                  <a:pt x="0" y="1185331"/>
                </a:lnTo>
                <a:lnTo>
                  <a:pt x="0" y="0"/>
                </a:lnTo>
                <a:close/>
              </a:path>
            </a:pathLst>
          </a:custGeom>
          <a:blipFill>
            <a:blip r:embed="rId4"/>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0">
            <a:off x="-2590291" y="3896462"/>
            <a:ext cx="6678933" cy="2494076"/>
          </a:xfrm>
          <a:custGeom>
            <a:avLst/>
            <a:gdLst/>
            <a:ahLst/>
            <a:cxnLst/>
            <a:rect r="r" b="b" t="t" l="l"/>
            <a:pathLst>
              <a:path h="2494076" w="6678933">
                <a:moveTo>
                  <a:pt x="0" y="2494076"/>
                </a:moveTo>
                <a:lnTo>
                  <a:pt x="6678933" y="2494076"/>
                </a:lnTo>
                <a:lnTo>
                  <a:pt x="6678933" y="0"/>
                </a:lnTo>
                <a:lnTo>
                  <a:pt x="0" y="0"/>
                </a:lnTo>
                <a:lnTo>
                  <a:pt x="0" y="2494076"/>
                </a:lnTo>
                <a:close/>
              </a:path>
            </a:pathLst>
          </a:custGeom>
          <a:blipFill>
            <a:blip r:embed="rId2">
              <a:extLst>
                <a:ext uri="{96DAC541-7B7A-43D3-8B79-37D633B846F1}">
                  <asvg:svgBlip xmlns:asvg="http://schemas.microsoft.com/office/drawing/2016/SVG/main" r:embed="rId3"/>
                </a:ext>
              </a:extLst>
            </a:blip>
            <a:stretch>
              <a:fillRect l="0" t="0" r="-103224" b="0"/>
            </a:stretch>
          </a:blipFill>
        </p:spPr>
      </p:sp>
      <p:grpSp>
        <p:nvGrpSpPr>
          <p:cNvPr name="Group 3" id="3"/>
          <p:cNvGrpSpPr/>
          <p:nvPr/>
        </p:nvGrpSpPr>
        <p:grpSpPr>
          <a:xfrm rot="0">
            <a:off x="0" y="5707708"/>
            <a:ext cx="18288000" cy="4923278"/>
            <a:chOff x="0" y="0"/>
            <a:chExt cx="24384000" cy="6564371"/>
          </a:xfrm>
        </p:grpSpPr>
        <p:pic>
          <p:nvPicPr>
            <p:cNvPr name="Picture 4" id="4"/>
            <p:cNvPicPr>
              <a:picLocks noChangeAspect="true"/>
            </p:cNvPicPr>
            <p:nvPr/>
          </p:nvPicPr>
          <p:blipFill>
            <a:blip r:embed="rId4"/>
            <a:srcRect l="0" t="15459" r="0" b="15459"/>
            <a:stretch>
              <a:fillRect/>
            </a:stretch>
          </p:blipFill>
          <p:spPr>
            <a:xfrm flipH="false" flipV="false">
              <a:off x="0" y="0"/>
              <a:ext cx="24384000" cy="6564371"/>
            </a:xfrm>
            <a:prstGeom prst="rect">
              <a:avLst/>
            </a:prstGeom>
          </p:spPr>
        </p:pic>
      </p:grpSp>
      <p:sp>
        <p:nvSpPr>
          <p:cNvPr name="Freeform 5" id="5"/>
          <p:cNvSpPr/>
          <p:nvPr/>
        </p:nvSpPr>
        <p:spPr>
          <a:xfrm flipH="false" flipV="false" rot="0">
            <a:off x="0" y="-1115388"/>
            <a:ext cx="18288000" cy="3429000"/>
          </a:xfrm>
          <a:custGeom>
            <a:avLst/>
            <a:gdLst/>
            <a:ahLst/>
            <a:cxnLst/>
            <a:rect r="r" b="b" t="t" l="l"/>
            <a:pathLst>
              <a:path h="3429000" w="18288000">
                <a:moveTo>
                  <a:pt x="0" y="0"/>
                </a:moveTo>
                <a:lnTo>
                  <a:pt x="18288000" y="0"/>
                </a:lnTo>
                <a:lnTo>
                  <a:pt x="18288000" y="3429000"/>
                </a:lnTo>
                <a:lnTo>
                  <a:pt x="0" y="34290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1631241" y="2782718"/>
            <a:ext cx="15025518" cy="1476375"/>
          </a:xfrm>
          <a:prstGeom prst="rect">
            <a:avLst/>
          </a:prstGeom>
        </p:spPr>
        <p:txBody>
          <a:bodyPr anchor="t" rtlCol="false" tIns="0" lIns="0" bIns="0" rIns="0">
            <a:spAutoFit/>
          </a:bodyPr>
          <a:lstStyle/>
          <a:p>
            <a:pPr algn="ctr">
              <a:lnSpc>
                <a:spcPts val="10200"/>
              </a:lnSpc>
            </a:pPr>
            <a:r>
              <a:rPr lang="en-US" sz="8500">
                <a:solidFill>
                  <a:srgbClr val="051D64"/>
                </a:solidFill>
                <a:latin typeface="Calibri (MS) Bold"/>
              </a:rPr>
              <a:t>¡GRACIAS POR SU ATENCIÓN!</a:t>
            </a:r>
          </a:p>
        </p:txBody>
      </p:sp>
      <p:sp>
        <p:nvSpPr>
          <p:cNvPr name="AutoShape 7" id="7"/>
          <p:cNvSpPr/>
          <p:nvPr/>
        </p:nvSpPr>
        <p:spPr>
          <a:xfrm>
            <a:off x="14846366" y="4682902"/>
            <a:ext cx="375086" cy="438940"/>
          </a:xfrm>
          <a:prstGeom prst="line">
            <a:avLst/>
          </a:prstGeom>
          <a:ln cap="flat" w="66675">
            <a:solidFill>
              <a:srgbClr val="FFD875"/>
            </a:solidFill>
            <a:prstDash val="solid"/>
            <a:headEnd type="none" len="sm" w="sm"/>
            <a:tailEnd type="none" len="sm" w="sm"/>
          </a:ln>
        </p:spPr>
      </p:sp>
      <p:sp>
        <p:nvSpPr>
          <p:cNvPr name="AutoShape 8" id="8"/>
          <p:cNvSpPr/>
          <p:nvPr/>
        </p:nvSpPr>
        <p:spPr>
          <a:xfrm>
            <a:off x="15187585" y="4682902"/>
            <a:ext cx="375086" cy="438940"/>
          </a:xfrm>
          <a:prstGeom prst="line">
            <a:avLst/>
          </a:prstGeom>
          <a:ln cap="flat" w="66675">
            <a:solidFill>
              <a:srgbClr val="FFD875"/>
            </a:solidFill>
            <a:prstDash val="solid"/>
            <a:headEnd type="none" len="sm" w="sm"/>
            <a:tailEnd type="none" len="sm" w="sm"/>
          </a:ln>
        </p:spPr>
      </p:sp>
      <p:sp>
        <p:nvSpPr>
          <p:cNvPr name="AutoShape 9" id="9"/>
          <p:cNvSpPr/>
          <p:nvPr/>
        </p:nvSpPr>
        <p:spPr>
          <a:xfrm>
            <a:off x="15528803" y="4682902"/>
            <a:ext cx="375086" cy="438940"/>
          </a:xfrm>
          <a:prstGeom prst="line">
            <a:avLst/>
          </a:prstGeom>
          <a:ln cap="flat" w="66675">
            <a:solidFill>
              <a:srgbClr val="FFD875"/>
            </a:solidFill>
            <a:prstDash val="solid"/>
            <a:headEnd type="none" len="sm" w="sm"/>
            <a:tailEnd type="none" len="sm" w="sm"/>
          </a:ln>
        </p:spPr>
      </p:sp>
      <p:sp>
        <p:nvSpPr>
          <p:cNvPr name="AutoShape 10" id="10"/>
          <p:cNvSpPr/>
          <p:nvPr/>
        </p:nvSpPr>
        <p:spPr>
          <a:xfrm>
            <a:off x="15870021" y="4682902"/>
            <a:ext cx="375086" cy="438940"/>
          </a:xfrm>
          <a:prstGeom prst="line">
            <a:avLst/>
          </a:prstGeom>
          <a:ln cap="flat" w="66675">
            <a:solidFill>
              <a:srgbClr val="FFD875"/>
            </a:solidFill>
            <a:prstDash val="solid"/>
            <a:headEnd type="none" len="sm" w="sm"/>
            <a:tailEnd type="none" len="sm" w="sm"/>
          </a:ln>
        </p:spPr>
      </p:sp>
      <p:sp>
        <p:nvSpPr>
          <p:cNvPr name="AutoShape 11" id="11"/>
          <p:cNvSpPr/>
          <p:nvPr/>
        </p:nvSpPr>
        <p:spPr>
          <a:xfrm>
            <a:off x="16211239" y="4682902"/>
            <a:ext cx="375086" cy="438940"/>
          </a:xfrm>
          <a:prstGeom prst="line">
            <a:avLst/>
          </a:prstGeom>
          <a:ln cap="flat" w="66675">
            <a:solidFill>
              <a:srgbClr val="FFD875"/>
            </a:solidFill>
            <a:prstDash val="solid"/>
            <a:headEnd type="none" len="sm" w="sm"/>
            <a:tailEnd type="none" len="sm" w="sm"/>
          </a:ln>
        </p:spPr>
      </p:sp>
      <p:sp>
        <p:nvSpPr>
          <p:cNvPr name="AutoShape 12" id="12"/>
          <p:cNvSpPr/>
          <p:nvPr/>
        </p:nvSpPr>
        <p:spPr>
          <a:xfrm>
            <a:off x="16552457" y="4682902"/>
            <a:ext cx="375086" cy="438940"/>
          </a:xfrm>
          <a:prstGeom prst="line">
            <a:avLst/>
          </a:prstGeom>
          <a:ln cap="flat" w="66675">
            <a:solidFill>
              <a:srgbClr val="FFD875"/>
            </a:solidFill>
            <a:prstDash val="solid"/>
            <a:headEnd type="none" len="sm" w="sm"/>
            <a:tailEnd type="none" len="sm" w="sm"/>
          </a:ln>
        </p:spPr>
      </p:sp>
      <p:sp>
        <p:nvSpPr>
          <p:cNvPr name="AutoShape 13" id="13"/>
          <p:cNvSpPr/>
          <p:nvPr/>
        </p:nvSpPr>
        <p:spPr>
          <a:xfrm>
            <a:off x="16893676" y="4682902"/>
            <a:ext cx="375086" cy="438940"/>
          </a:xfrm>
          <a:prstGeom prst="line">
            <a:avLst/>
          </a:prstGeom>
          <a:ln cap="flat" w="66675">
            <a:solidFill>
              <a:srgbClr val="FFD875"/>
            </a:solidFill>
            <a:prstDash val="solid"/>
            <a:headEnd type="none" len="sm" w="sm"/>
            <a:tailEnd type="none" len="sm" w="sm"/>
          </a:ln>
        </p:spPr>
      </p:sp>
      <p:sp>
        <p:nvSpPr>
          <p:cNvPr name="AutoShape 14" id="14"/>
          <p:cNvSpPr/>
          <p:nvPr/>
        </p:nvSpPr>
        <p:spPr>
          <a:xfrm>
            <a:off x="17234894" y="4682902"/>
            <a:ext cx="375086" cy="438940"/>
          </a:xfrm>
          <a:prstGeom prst="line">
            <a:avLst/>
          </a:prstGeom>
          <a:ln cap="flat" w="66675">
            <a:solidFill>
              <a:srgbClr val="FFD875"/>
            </a:solidFill>
            <a:prstDash val="solid"/>
            <a:headEnd type="none" len="sm" w="sm"/>
            <a:tailEnd type="none" len="sm" w="sm"/>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DAGFzt6uUyo</dc:identifier>
  <dcterms:modified xsi:type="dcterms:W3CDTF">2011-08-01T06:04:30Z</dcterms:modified>
  <cp:revision>1</cp:revision>
  <dc:title>Plantilla de Presentación</dc:title>
</cp:coreProperties>
</file>